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3" r:id="rId5"/>
    <p:sldMasterId id="2147483695" r:id="rId6"/>
    <p:sldMasterId id="2147483697" r:id="rId7"/>
    <p:sldMasterId id="2147483699" r:id="rId8"/>
    <p:sldMasterId id="2147483701" r:id="rId9"/>
    <p:sldMasterId id="2147483703" r:id="rId10"/>
    <p:sldMasterId id="2147483705" r:id="rId11"/>
  </p:sldMasterIdLst>
  <p:notesMasterIdLst>
    <p:notesMasterId r:id="rId63"/>
  </p:notesMasterIdLst>
  <p:sldIdLst>
    <p:sldId id="257" r:id="rId12"/>
    <p:sldId id="262" r:id="rId13"/>
    <p:sldId id="258" r:id="rId14"/>
    <p:sldId id="261" r:id="rId15"/>
    <p:sldId id="263" r:id="rId16"/>
    <p:sldId id="264" r:id="rId17"/>
    <p:sldId id="265" r:id="rId18"/>
    <p:sldId id="266" r:id="rId19"/>
    <p:sldId id="267" r:id="rId20"/>
    <p:sldId id="268" r:id="rId21"/>
    <p:sldId id="269" r:id="rId22"/>
    <p:sldId id="270" r:id="rId23"/>
    <p:sldId id="272" r:id="rId24"/>
    <p:sldId id="271" r:id="rId25"/>
    <p:sldId id="273" r:id="rId26"/>
    <p:sldId id="274" r:id="rId27"/>
    <p:sldId id="275" r:id="rId28"/>
    <p:sldId id="276" r:id="rId29"/>
    <p:sldId id="280" r:id="rId30"/>
    <p:sldId id="278" r:id="rId31"/>
    <p:sldId id="279" r:id="rId32"/>
    <p:sldId id="281" r:id="rId33"/>
    <p:sldId id="282" r:id="rId34"/>
    <p:sldId id="283" r:id="rId35"/>
    <p:sldId id="284" r:id="rId36"/>
    <p:sldId id="285" r:id="rId37"/>
    <p:sldId id="286" r:id="rId38"/>
    <p:sldId id="287" r:id="rId39"/>
    <p:sldId id="289" r:id="rId40"/>
    <p:sldId id="290" r:id="rId41"/>
    <p:sldId id="291" r:id="rId42"/>
    <p:sldId id="292" r:id="rId43"/>
    <p:sldId id="293" r:id="rId44"/>
    <p:sldId id="294" r:id="rId45"/>
    <p:sldId id="300" r:id="rId46"/>
    <p:sldId id="302" r:id="rId47"/>
    <p:sldId id="303" r:id="rId48"/>
    <p:sldId id="304" r:id="rId49"/>
    <p:sldId id="301" r:id="rId50"/>
    <p:sldId id="305" r:id="rId51"/>
    <p:sldId id="307" r:id="rId52"/>
    <p:sldId id="299" r:id="rId53"/>
    <p:sldId id="306" r:id="rId54"/>
    <p:sldId id="310" r:id="rId55"/>
    <p:sldId id="311" r:id="rId56"/>
    <p:sldId id="312" r:id="rId57"/>
    <p:sldId id="313" r:id="rId58"/>
    <p:sldId id="297" r:id="rId59"/>
    <p:sldId id="296" r:id="rId60"/>
    <p:sldId id="308" r:id="rId61"/>
    <p:sldId id="30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A51C"/>
    <a:srgbClr val="DFF8D8"/>
    <a:srgbClr val="21A33E"/>
    <a:srgbClr val="DDEEF3"/>
    <a:srgbClr val="DFE6F1"/>
    <a:srgbClr val="27A290"/>
    <a:srgbClr val="D3E5FD"/>
    <a:srgbClr val="2C67A0"/>
    <a:srgbClr val="D6D3FD"/>
    <a:srgbClr val="B6B1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5733" autoAdjust="0"/>
  </p:normalViewPr>
  <p:slideViewPr>
    <p:cSldViewPr snapToGrid="0">
      <p:cViewPr varScale="1">
        <p:scale>
          <a:sx n="73" d="100"/>
          <a:sy n="73" d="100"/>
        </p:scale>
        <p:origin x="170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eg"/></Relationships>
</file>

<file path=ppt/diagrams/_rels/data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image" Target="../media/image14.jpeg"/><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17D633-A1AB-4B4D-94A4-388699F806A8}"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en-US"/>
        </a:p>
      </dgm:t>
    </dgm:pt>
    <dgm:pt modelId="{8471FEFD-935A-4CDA-BAE4-E378D8413570}">
      <dgm:prSet phldrT="[Text]"/>
      <dgm:spPr/>
      <dgm:t>
        <a:bodyPr/>
        <a:lstStyle/>
        <a:p>
          <a:r>
            <a:rPr lang="en-US" dirty="0" err="1">
              <a:latin typeface="Calibri Light" panose="020F0302020204030204" pitchFamily="34" charset="0"/>
              <a:cs typeface="Calibri Light" panose="020F0302020204030204" pitchFamily="34" charset="0"/>
            </a:rPr>
            <a:t>Problemas</a:t>
          </a:r>
          <a:r>
            <a:rPr lang="en-US" dirty="0">
              <a:latin typeface="Calibri Light" panose="020F0302020204030204" pitchFamily="34" charset="0"/>
              <a:cs typeface="Calibri Light" panose="020F0302020204030204" pitchFamily="34" charset="0"/>
            </a:rPr>
            <a:t> de </a:t>
          </a:r>
          <a:r>
            <a:rPr lang="en-US" dirty="0" err="1">
              <a:latin typeface="Calibri Light" panose="020F0302020204030204" pitchFamily="34" charset="0"/>
              <a:cs typeface="Calibri Light" panose="020F0302020204030204" pitchFamily="34" charset="0"/>
            </a:rPr>
            <a:t>rendimiento</a:t>
          </a:r>
          <a:r>
            <a:rPr lang="en-US" dirty="0">
              <a:latin typeface="Calibri Light" panose="020F0302020204030204" pitchFamily="34" charset="0"/>
              <a:cs typeface="Calibri Light" panose="020F0302020204030204" pitchFamily="34" charset="0"/>
            </a:rPr>
            <a:t> y/o </a:t>
          </a:r>
          <a:r>
            <a:rPr lang="en-US" dirty="0" err="1">
              <a:latin typeface="Calibri Light" panose="020F0302020204030204" pitchFamily="34" charset="0"/>
              <a:cs typeface="Calibri Light" panose="020F0302020204030204" pitchFamily="34" charset="0"/>
            </a:rPr>
            <a:t>cambio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en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transacciones</a:t>
          </a:r>
          <a:endParaRPr lang="en-US" dirty="0">
            <a:latin typeface="Calibri Light" panose="020F0302020204030204" pitchFamily="34" charset="0"/>
            <a:cs typeface="Calibri Light" panose="020F0302020204030204" pitchFamily="34" charset="0"/>
          </a:endParaRPr>
        </a:p>
      </dgm:t>
    </dgm:pt>
    <dgm:pt modelId="{6F46B29D-EC39-4560-92CF-9388A761C748}" type="parTrans" cxnId="{136FC27A-5EFB-4553-AC8D-E87C8CD720BB}">
      <dgm:prSet/>
      <dgm:spPr/>
      <dgm:t>
        <a:bodyPr/>
        <a:lstStyle/>
        <a:p>
          <a:endParaRPr lang="en-US"/>
        </a:p>
      </dgm:t>
    </dgm:pt>
    <dgm:pt modelId="{B917D7F0-F372-48DD-A619-CB15A3C7AE61}" type="sibTrans" cxnId="{136FC27A-5EFB-4553-AC8D-E87C8CD720BB}">
      <dgm:prSet/>
      <dgm:spPr/>
      <dgm:t>
        <a:bodyPr/>
        <a:lstStyle/>
        <a:p>
          <a:endParaRPr lang="en-US"/>
        </a:p>
      </dgm:t>
    </dgm:pt>
    <dgm:pt modelId="{9FDECB24-C898-46B9-8F1D-E257A86F2653}">
      <dgm:prSet phldrT="[Text]"/>
      <dgm:spPr/>
      <dgm:t>
        <a:bodyPr/>
        <a:lstStyle/>
        <a:p>
          <a:r>
            <a:rPr lang="en-US" dirty="0" err="1">
              <a:latin typeface="Calibri Light" panose="020F0302020204030204" pitchFamily="34" charset="0"/>
              <a:cs typeface="Calibri Light" panose="020F0302020204030204" pitchFamily="34" charset="0"/>
            </a:rPr>
            <a:t>Cambios</a:t>
          </a:r>
          <a:r>
            <a:rPr lang="en-US" dirty="0">
              <a:latin typeface="Calibri Light" panose="020F0302020204030204" pitchFamily="34" charset="0"/>
              <a:cs typeface="Calibri Light" panose="020F0302020204030204" pitchFamily="34" charset="0"/>
            </a:rPr>
            <a:t> de </a:t>
          </a:r>
          <a:r>
            <a:rPr lang="en-US" dirty="0" err="1">
              <a:latin typeface="Calibri Light" panose="020F0302020204030204" pitchFamily="34" charset="0"/>
              <a:cs typeface="Calibri Light" panose="020F0302020204030204" pitchFamily="34" charset="0"/>
            </a:rPr>
            <a:t>arquitectura</a:t>
          </a:r>
          <a:r>
            <a:rPr lang="en-US" dirty="0">
              <a:latin typeface="Calibri Light" panose="020F0302020204030204" pitchFamily="34" charset="0"/>
              <a:cs typeface="Calibri Light" panose="020F0302020204030204" pitchFamily="34" charset="0"/>
            </a:rPr>
            <a:t> y/o </a:t>
          </a:r>
          <a:r>
            <a:rPr lang="en-US" dirty="0" err="1">
              <a:latin typeface="Calibri Light" panose="020F0302020204030204" pitchFamily="34" charset="0"/>
              <a:cs typeface="Calibri Light" panose="020F0302020204030204" pitchFamily="34" charset="0"/>
            </a:rPr>
            <a:t>infraestructura</a:t>
          </a:r>
          <a:endParaRPr lang="en-US" dirty="0">
            <a:latin typeface="Calibri Light" panose="020F0302020204030204" pitchFamily="34" charset="0"/>
            <a:cs typeface="Calibri Light" panose="020F0302020204030204" pitchFamily="34" charset="0"/>
          </a:endParaRPr>
        </a:p>
      </dgm:t>
    </dgm:pt>
    <dgm:pt modelId="{1AA143FB-D29E-4158-A540-2CAF8AB5241B}" type="parTrans" cxnId="{A8465A34-3364-41EA-ADE3-CF17FB0BD4D2}">
      <dgm:prSet/>
      <dgm:spPr/>
      <dgm:t>
        <a:bodyPr/>
        <a:lstStyle/>
        <a:p>
          <a:endParaRPr lang="en-US"/>
        </a:p>
      </dgm:t>
    </dgm:pt>
    <dgm:pt modelId="{6B7C9E8F-2773-46B9-8A70-B88175AA898F}" type="sibTrans" cxnId="{A8465A34-3364-41EA-ADE3-CF17FB0BD4D2}">
      <dgm:prSet/>
      <dgm:spPr/>
      <dgm:t>
        <a:bodyPr/>
        <a:lstStyle/>
        <a:p>
          <a:endParaRPr lang="en-US"/>
        </a:p>
      </dgm:t>
    </dgm:pt>
    <dgm:pt modelId="{8920EBEC-32A4-4B5E-BCA0-1C9C2D36821B}">
      <dgm:prSet phldrT="[Text]"/>
      <dgm:spPr/>
      <dgm:t>
        <a:bodyPr/>
        <a:lstStyle/>
        <a:p>
          <a:r>
            <a:rPr lang="en-US" dirty="0">
              <a:latin typeface="Calibri Light" panose="020F0302020204030204" pitchFamily="34" charset="0"/>
              <a:cs typeface="Calibri Light" panose="020F0302020204030204" pitchFamily="34" charset="0"/>
            </a:rPr>
            <a:t>Alto </a:t>
          </a:r>
          <a:r>
            <a:rPr lang="en-US" dirty="0" err="1">
              <a:latin typeface="Calibri Light" panose="020F0302020204030204" pitchFamily="34" charset="0"/>
              <a:cs typeface="Calibri Light" panose="020F0302020204030204" pitchFamily="34" charset="0"/>
            </a:rPr>
            <a:t>volumen</a:t>
          </a:r>
          <a:r>
            <a:rPr lang="en-US" dirty="0">
              <a:latin typeface="Calibri Light" panose="020F0302020204030204" pitchFamily="34" charset="0"/>
              <a:cs typeface="Calibri Light" panose="020F0302020204030204" pitchFamily="34" charset="0"/>
            </a:rPr>
            <a:t> de </a:t>
          </a:r>
          <a:r>
            <a:rPr lang="en-US" dirty="0" err="1">
              <a:latin typeface="Calibri Light" panose="020F0302020204030204" pitchFamily="34" charset="0"/>
              <a:cs typeface="Calibri Light" panose="020F0302020204030204" pitchFamily="34" charset="0"/>
            </a:rPr>
            <a:t>datos</a:t>
          </a:r>
          <a:endParaRPr lang="en-US" dirty="0">
            <a:latin typeface="Calibri Light" panose="020F0302020204030204" pitchFamily="34" charset="0"/>
            <a:cs typeface="Calibri Light" panose="020F0302020204030204" pitchFamily="34" charset="0"/>
          </a:endParaRPr>
        </a:p>
      </dgm:t>
    </dgm:pt>
    <dgm:pt modelId="{846FCADB-EFF0-4657-8A7A-1234DAE3BFAF}" type="parTrans" cxnId="{B640441A-635A-4A90-A483-9AD7824BF8A8}">
      <dgm:prSet/>
      <dgm:spPr/>
      <dgm:t>
        <a:bodyPr/>
        <a:lstStyle/>
        <a:p>
          <a:endParaRPr lang="en-US"/>
        </a:p>
      </dgm:t>
    </dgm:pt>
    <dgm:pt modelId="{88E7DC99-7DCC-413D-A5BF-D44F8352A757}" type="sibTrans" cxnId="{B640441A-635A-4A90-A483-9AD7824BF8A8}">
      <dgm:prSet/>
      <dgm:spPr/>
      <dgm:t>
        <a:bodyPr/>
        <a:lstStyle/>
        <a:p>
          <a:endParaRPr lang="en-US"/>
        </a:p>
      </dgm:t>
    </dgm:pt>
    <dgm:pt modelId="{6A059747-2F2D-4333-B992-B26C91409695}">
      <dgm:prSet phldrT="[Text]"/>
      <dgm:spPr/>
      <dgm:t>
        <a:bodyPr/>
        <a:lstStyle/>
        <a:p>
          <a:r>
            <a:rPr lang="en-US" dirty="0">
              <a:latin typeface="Calibri Light" panose="020F0302020204030204" pitchFamily="34" charset="0"/>
              <a:cs typeface="Calibri Light" panose="020F0302020204030204" pitchFamily="34" charset="0"/>
            </a:rPr>
            <a:t>Alta </a:t>
          </a:r>
          <a:r>
            <a:rPr lang="en-US" dirty="0" err="1">
              <a:latin typeface="Calibri Light" panose="020F0302020204030204" pitchFamily="34" charset="0"/>
              <a:cs typeface="Calibri Light" panose="020F0302020204030204" pitchFamily="34" charset="0"/>
            </a:rPr>
            <a:t>disponibilidad</a:t>
          </a:r>
          <a:endParaRPr lang="en-US" dirty="0">
            <a:latin typeface="Calibri Light" panose="020F0302020204030204" pitchFamily="34" charset="0"/>
            <a:cs typeface="Calibri Light" panose="020F0302020204030204" pitchFamily="34" charset="0"/>
          </a:endParaRPr>
        </a:p>
      </dgm:t>
    </dgm:pt>
    <dgm:pt modelId="{955627FD-55F3-4C14-A142-A2FE1171C4E1}" type="parTrans" cxnId="{E789C274-F316-41C2-8273-4DF374B26E03}">
      <dgm:prSet/>
      <dgm:spPr/>
      <dgm:t>
        <a:bodyPr/>
        <a:lstStyle/>
        <a:p>
          <a:endParaRPr lang="en-US"/>
        </a:p>
      </dgm:t>
    </dgm:pt>
    <dgm:pt modelId="{C1D0482E-5E89-4844-B2DE-C089EB23D058}" type="sibTrans" cxnId="{E789C274-F316-41C2-8273-4DF374B26E03}">
      <dgm:prSet/>
      <dgm:spPr/>
      <dgm:t>
        <a:bodyPr/>
        <a:lstStyle/>
        <a:p>
          <a:endParaRPr lang="en-US"/>
        </a:p>
      </dgm:t>
    </dgm:pt>
    <dgm:pt modelId="{6ACA9198-7B30-4955-A2E5-981DE642BE96}" type="pres">
      <dgm:prSet presAssocID="{D117D633-A1AB-4B4D-94A4-388699F806A8}" presName="matrix" presStyleCnt="0">
        <dgm:presLayoutVars>
          <dgm:chMax val="1"/>
          <dgm:dir/>
          <dgm:resizeHandles val="exact"/>
        </dgm:presLayoutVars>
      </dgm:prSet>
      <dgm:spPr/>
    </dgm:pt>
    <dgm:pt modelId="{8C273DD9-66FD-47C0-9496-ACFE1FF7ADE5}" type="pres">
      <dgm:prSet presAssocID="{D117D633-A1AB-4B4D-94A4-388699F806A8}" presName="diamond" presStyleLbl="bgShp" presStyleIdx="0" presStyleCnt="1" custLinFactNeighborX="0" custLinFactNeighborY="-167"/>
      <dgm:spPr/>
    </dgm:pt>
    <dgm:pt modelId="{B770C761-B88C-4338-AB12-B2FA829B200F}" type="pres">
      <dgm:prSet presAssocID="{D117D633-A1AB-4B4D-94A4-388699F806A8}" presName="quad1" presStyleLbl="node1" presStyleIdx="0" presStyleCnt="4">
        <dgm:presLayoutVars>
          <dgm:chMax val="0"/>
          <dgm:chPref val="0"/>
          <dgm:bulletEnabled val="1"/>
        </dgm:presLayoutVars>
      </dgm:prSet>
      <dgm:spPr/>
    </dgm:pt>
    <dgm:pt modelId="{BC036307-EA2A-44A2-9047-76FD3C18AA12}" type="pres">
      <dgm:prSet presAssocID="{D117D633-A1AB-4B4D-94A4-388699F806A8}" presName="quad2" presStyleLbl="node1" presStyleIdx="1" presStyleCnt="4">
        <dgm:presLayoutVars>
          <dgm:chMax val="0"/>
          <dgm:chPref val="0"/>
          <dgm:bulletEnabled val="1"/>
        </dgm:presLayoutVars>
      </dgm:prSet>
      <dgm:spPr/>
    </dgm:pt>
    <dgm:pt modelId="{D9C33D4E-8701-409C-AA8D-18FF6E7DE66F}" type="pres">
      <dgm:prSet presAssocID="{D117D633-A1AB-4B4D-94A4-388699F806A8}" presName="quad3" presStyleLbl="node1" presStyleIdx="2" presStyleCnt="4">
        <dgm:presLayoutVars>
          <dgm:chMax val="0"/>
          <dgm:chPref val="0"/>
          <dgm:bulletEnabled val="1"/>
        </dgm:presLayoutVars>
      </dgm:prSet>
      <dgm:spPr/>
    </dgm:pt>
    <dgm:pt modelId="{219A17E5-1BC6-4A57-B580-4D98A8EAF2C0}" type="pres">
      <dgm:prSet presAssocID="{D117D633-A1AB-4B4D-94A4-388699F806A8}" presName="quad4" presStyleLbl="node1" presStyleIdx="3" presStyleCnt="4">
        <dgm:presLayoutVars>
          <dgm:chMax val="0"/>
          <dgm:chPref val="0"/>
          <dgm:bulletEnabled val="1"/>
        </dgm:presLayoutVars>
      </dgm:prSet>
      <dgm:spPr/>
    </dgm:pt>
  </dgm:ptLst>
  <dgm:cxnLst>
    <dgm:cxn modelId="{40787210-E100-4DE4-8AC3-9263DF2AE51F}" type="presOf" srcId="{6A059747-2F2D-4333-B992-B26C91409695}" destId="{219A17E5-1BC6-4A57-B580-4D98A8EAF2C0}" srcOrd="0" destOrd="0" presId="urn:microsoft.com/office/officeart/2005/8/layout/matrix3"/>
    <dgm:cxn modelId="{B640441A-635A-4A90-A483-9AD7824BF8A8}" srcId="{D117D633-A1AB-4B4D-94A4-388699F806A8}" destId="{8920EBEC-32A4-4B5E-BCA0-1C9C2D36821B}" srcOrd="2" destOrd="0" parTransId="{846FCADB-EFF0-4657-8A7A-1234DAE3BFAF}" sibTransId="{88E7DC99-7DCC-413D-A5BF-D44F8352A757}"/>
    <dgm:cxn modelId="{A8465A34-3364-41EA-ADE3-CF17FB0BD4D2}" srcId="{D117D633-A1AB-4B4D-94A4-388699F806A8}" destId="{9FDECB24-C898-46B9-8F1D-E257A86F2653}" srcOrd="1" destOrd="0" parTransId="{1AA143FB-D29E-4158-A540-2CAF8AB5241B}" sibTransId="{6B7C9E8F-2773-46B9-8A70-B88175AA898F}"/>
    <dgm:cxn modelId="{C94B594D-7574-4F91-81AC-3C8D1ABC82D6}" type="presOf" srcId="{D117D633-A1AB-4B4D-94A4-388699F806A8}" destId="{6ACA9198-7B30-4955-A2E5-981DE642BE96}" srcOrd="0" destOrd="0" presId="urn:microsoft.com/office/officeart/2005/8/layout/matrix3"/>
    <dgm:cxn modelId="{E789C274-F316-41C2-8273-4DF374B26E03}" srcId="{D117D633-A1AB-4B4D-94A4-388699F806A8}" destId="{6A059747-2F2D-4333-B992-B26C91409695}" srcOrd="3" destOrd="0" parTransId="{955627FD-55F3-4C14-A142-A2FE1171C4E1}" sibTransId="{C1D0482E-5E89-4844-B2DE-C089EB23D058}"/>
    <dgm:cxn modelId="{136FC27A-5EFB-4553-AC8D-E87C8CD720BB}" srcId="{D117D633-A1AB-4B4D-94A4-388699F806A8}" destId="{8471FEFD-935A-4CDA-BAE4-E378D8413570}" srcOrd="0" destOrd="0" parTransId="{6F46B29D-EC39-4560-92CF-9388A761C748}" sibTransId="{B917D7F0-F372-48DD-A619-CB15A3C7AE61}"/>
    <dgm:cxn modelId="{1E014B95-12B0-4D77-BEED-4B640298D96C}" type="presOf" srcId="{8920EBEC-32A4-4B5E-BCA0-1C9C2D36821B}" destId="{D9C33D4E-8701-409C-AA8D-18FF6E7DE66F}" srcOrd="0" destOrd="0" presId="urn:microsoft.com/office/officeart/2005/8/layout/matrix3"/>
    <dgm:cxn modelId="{2932C7C0-DE53-4186-A86B-55D228566C0A}" type="presOf" srcId="{8471FEFD-935A-4CDA-BAE4-E378D8413570}" destId="{B770C761-B88C-4338-AB12-B2FA829B200F}" srcOrd="0" destOrd="0" presId="urn:microsoft.com/office/officeart/2005/8/layout/matrix3"/>
    <dgm:cxn modelId="{11FAD4F5-BE09-4C29-AC4D-F8FFCE9A01E0}" type="presOf" srcId="{9FDECB24-C898-46B9-8F1D-E257A86F2653}" destId="{BC036307-EA2A-44A2-9047-76FD3C18AA12}" srcOrd="0" destOrd="0" presId="urn:microsoft.com/office/officeart/2005/8/layout/matrix3"/>
    <dgm:cxn modelId="{9D2AFE53-705D-4EAA-8F2C-0B75E44AFE6F}" type="presParOf" srcId="{6ACA9198-7B30-4955-A2E5-981DE642BE96}" destId="{8C273DD9-66FD-47C0-9496-ACFE1FF7ADE5}" srcOrd="0" destOrd="0" presId="urn:microsoft.com/office/officeart/2005/8/layout/matrix3"/>
    <dgm:cxn modelId="{A892BBA3-889C-47F6-8FAD-B4943983023A}" type="presParOf" srcId="{6ACA9198-7B30-4955-A2E5-981DE642BE96}" destId="{B770C761-B88C-4338-AB12-B2FA829B200F}" srcOrd="1" destOrd="0" presId="urn:microsoft.com/office/officeart/2005/8/layout/matrix3"/>
    <dgm:cxn modelId="{06591249-54F8-47E2-89FD-0499C20EB14C}" type="presParOf" srcId="{6ACA9198-7B30-4955-A2E5-981DE642BE96}" destId="{BC036307-EA2A-44A2-9047-76FD3C18AA12}" srcOrd="2" destOrd="0" presId="urn:microsoft.com/office/officeart/2005/8/layout/matrix3"/>
    <dgm:cxn modelId="{F2D4FD32-05DF-4242-990D-0C9719413E66}" type="presParOf" srcId="{6ACA9198-7B30-4955-A2E5-981DE642BE96}" destId="{D9C33D4E-8701-409C-AA8D-18FF6E7DE66F}" srcOrd="3" destOrd="0" presId="urn:microsoft.com/office/officeart/2005/8/layout/matrix3"/>
    <dgm:cxn modelId="{A8B18634-0087-4EF9-A88E-B12F7F715E54}" type="presParOf" srcId="{6ACA9198-7B30-4955-A2E5-981DE642BE96}" destId="{219A17E5-1BC6-4A57-B580-4D98A8EAF2C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8B43E7-22E9-42BD-AC27-6DA2193A98BA}" type="doc">
      <dgm:prSet loTypeId="urn:microsoft.com/office/officeart/2009/layout/CircleArrowProcess" loCatId="process" qsTypeId="urn:microsoft.com/office/officeart/2005/8/quickstyle/simple1" qsCatId="simple" csTypeId="urn:microsoft.com/office/officeart/2005/8/colors/colorful2" csCatId="colorful" phldr="1"/>
      <dgm:spPr/>
      <dgm:t>
        <a:bodyPr/>
        <a:lstStyle/>
        <a:p>
          <a:endParaRPr lang="en-US"/>
        </a:p>
      </dgm:t>
    </dgm:pt>
    <dgm:pt modelId="{946283D4-B4F7-418A-857C-6EBA40CFC710}">
      <dgm:prSet phldrT="[Text]" custT="1"/>
      <dgm:spPr/>
      <dgm:t>
        <a:bodyPr/>
        <a:lstStyle/>
        <a:p>
          <a:r>
            <a:rPr lang="en-US" sz="1600" dirty="0" err="1">
              <a:latin typeface="Calibri Light" panose="020F0302020204030204" pitchFamily="34" charset="0"/>
              <a:cs typeface="Calibri Light" panose="020F0302020204030204" pitchFamily="34" charset="0"/>
            </a:rPr>
            <a:t>Mallas</a:t>
          </a:r>
          <a:r>
            <a:rPr lang="en-US" sz="1600" dirty="0">
              <a:latin typeface="Calibri Light" panose="020F0302020204030204" pitchFamily="34" charset="0"/>
              <a:cs typeface="Calibri Light" panose="020F0302020204030204" pitchFamily="34" charset="0"/>
            </a:rPr>
            <a:t> de </a:t>
          </a:r>
          <a:r>
            <a:rPr lang="en-US" sz="1600" dirty="0" err="1">
              <a:latin typeface="Calibri Light" panose="020F0302020204030204" pitchFamily="34" charset="0"/>
              <a:cs typeface="Calibri Light" panose="020F0302020204030204" pitchFamily="34" charset="0"/>
            </a:rPr>
            <a:t>operación</a:t>
          </a:r>
          <a:endParaRPr lang="en-US" sz="1600" dirty="0">
            <a:latin typeface="Calibri Light" panose="020F0302020204030204" pitchFamily="34" charset="0"/>
            <a:cs typeface="Calibri Light" panose="020F0302020204030204" pitchFamily="34" charset="0"/>
          </a:endParaRPr>
        </a:p>
      </dgm:t>
    </dgm:pt>
    <dgm:pt modelId="{D9F4407F-B725-4BA5-B323-1753E49002E9}" type="parTrans" cxnId="{E8C21D88-437E-44BF-9CF2-9055BD6917AA}">
      <dgm:prSet/>
      <dgm:spPr/>
      <dgm:t>
        <a:bodyPr/>
        <a:lstStyle/>
        <a:p>
          <a:endParaRPr lang="en-US" sz="4000">
            <a:latin typeface="Calibri Light" panose="020F0302020204030204" pitchFamily="34" charset="0"/>
            <a:cs typeface="Calibri Light" panose="020F0302020204030204" pitchFamily="34" charset="0"/>
          </a:endParaRPr>
        </a:p>
      </dgm:t>
    </dgm:pt>
    <dgm:pt modelId="{7047E930-5075-44F0-AB47-563731ABEB9C}" type="sibTrans" cxnId="{E8C21D88-437E-44BF-9CF2-9055BD6917AA}">
      <dgm:prSet/>
      <dgm:spPr/>
      <dgm:t>
        <a:bodyPr/>
        <a:lstStyle/>
        <a:p>
          <a:endParaRPr lang="en-US" sz="4000">
            <a:latin typeface="Calibri Light" panose="020F0302020204030204" pitchFamily="34" charset="0"/>
            <a:cs typeface="Calibri Light" panose="020F0302020204030204" pitchFamily="34" charset="0"/>
          </a:endParaRPr>
        </a:p>
      </dgm:t>
    </dgm:pt>
    <dgm:pt modelId="{DC0B5E17-77A7-4179-A369-7C6300E28700}">
      <dgm:prSet phldrT="[Text]" custT="1"/>
      <dgm:spPr/>
      <dgm:t>
        <a:bodyPr/>
        <a:lstStyle/>
        <a:p>
          <a:r>
            <a:rPr lang="en-US" sz="1600" dirty="0" err="1">
              <a:latin typeface="Calibri Light" panose="020F0302020204030204" pitchFamily="34" charset="0"/>
              <a:cs typeface="Calibri Light" panose="020F0302020204030204" pitchFamily="34" charset="0"/>
            </a:rPr>
            <a:t>Creación</a:t>
          </a:r>
          <a:r>
            <a:rPr lang="en-US" sz="1600" dirty="0">
              <a:latin typeface="Calibri Light" panose="020F0302020204030204" pitchFamily="34" charset="0"/>
              <a:cs typeface="Calibri Light" panose="020F0302020204030204" pitchFamily="34" charset="0"/>
            </a:rPr>
            <a:t> o </a:t>
          </a:r>
          <a:r>
            <a:rPr lang="en-US" sz="1600" dirty="0" err="1">
              <a:latin typeface="Calibri Light" panose="020F0302020204030204" pitchFamily="34" charset="0"/>
              <a:cs typeface="Calibri Light" panose="020F0302020204030204" pitchFamily="34" charset="0"/>
            </a:rPr>
            <a:t>modificación</a:t>
          </a:r>
          <a:r>
            <a:rPr lang="en-US" sz="1600" dirty="0">
              <a:latin typeface="Calibri Light" panose="020F0302020204030204" pitchFamily="34" charset="0"/>
              <a:cs typeface="Calibri Light" panose="020F0302020204030204" pitchFamily="34" charset="0"/>
            </a:rPr>
            <a:t> de </a:t>
          </a:r>
          <a:r>
            <a:rPr lang="en-US" sz="1600" dirty="0" err="1">
              <a:latin typeface="Calibri Light" panose="020F0302020204030204" pitchFamily="34" charset="0"/>
              <a:cs typeface="Calibri Light" panose="020F0302020204030204" pitchFamily="34" charset="0"/>
            </a:rPr>
            <a:t>procesos</a:t>
          </a:r>
          <a:r>
            <a:rPr lang="en-US" sz="1600" dirty="0">
              <a:latin typeface="Calibri Light" panose="020F0302020204030204" pitchFamily="34" charset="0"/>
              <a:cs typeface="Calibri Light" panose="020F0302020204030204" pitchFamily="34" charset="0"/>
            </a:rPr>
            <a:t> con altos </a:t>
          </a:r>
          <a:r>
            <a:rPr lang="en-US" sz="1600" dirty="0" err="1">
              <a:latin typeface="Calibri Light" panose="020F0302020204030204" pitchFamily="34" charset="0"/>
              <a:cs typeface="Calibri Light" panose="020F0302020204030204" pitchFamily="34" charset="0"/>
            </a:rPr>
            <a:t>volúmenes</a:t>
          </a:r>
          <a:r>
            <a:rPr lang="en-US" sz="1600" dirty="0">
              <a:latin typeface="Calibri Light" panose="020F0302020204030204" pitchFamily="34" charset="0"/>
              <a:cs typeface="Calibri Light" panose="020F0302020204030204" pitchFamily="34" charset="0"/>
            </a:rPr>
            <a:t> de </a:t>
          </a:r>
          <a:r>
            <a:rPr lang="en-US" sz="1600" dirty="0" err="1">
              <a:latin typeface="Calibri Light" panose="020F0302020204030204" pitchFamily="34" charset="0"/>
              <a:cs typeface="Calibri Light" panose="020F0302020204030204" pitchFamily="34" charset="0"/>
            </a:rPr>
            <a:t>datos</a:t>
          </a:r>
          <a:endParaRPr lang="en-US" sz="1600" dirty="0">
            <a:latin typeface="Calibri Light" panose="020F0302020204030204" pitchFamily="34" charset="0"/>
            <a:cs typeface="Calibri Light" panose="020F0302020204030204" pitchFamily="34" charset="0"/>
          </a:endParaRPr>
        </a:p>
      </dgm:t>
    </dgm:pt>
    <dgm:pt modelId="{AA03F54D-0A6F-4C2D-BD2A-2AD8722470F9}" type="parTrans" cxnId="{5027A665-9119-4976-BBD2-776DD9B7F6F1}">
      <dgm:prSet/>
      <dgm:spPr/>
      <dgm:t>
        <a:bodyPr/>
        <a:lstStyle/>
        <a:p>
          <a:endParaRPr lang="en-US" sz="4000">
            <a:latin typeface="Calibri Light" panose="020F0302020204030204" pitchFamily="34" charset="0"/>
            <a:cs typeface="Calibri Light" panose="020F0302020204030204" pitchFamily="34" charset="0"/>
          </a:endParaRPr>
        </a:p>
      </dgm:t>
    </dgm:pt>
    <dgm:pt modelId="{0D8257E8-59FC-40E4-A3A2-E690EE912725}" type="sibTrans" cxnId="{5027A665-9119-4976-BBD2-776DD9B7F6F1}">
      <dgm:prSet/>
      <dgm:spPr/>
      <dgm:t>
        <a:bodyPr/>
        <a:lstStyle/>
        <a:p>
          <a:endParaRPr lang="en-US" sz="4000">
            <a:latin typeface="Calibri Light" panose="020F0302020204030204" pitchFamily="34" charset="0"/>
            <a:cs typeface="Calibri Light" panose="020F0302020204030204" pitchFamily="34" charset="0"/>
          </a:endParaRPr>
        </a:p>
      </dgm:t>
    </dgm:pt>
    <dgm:pt modelId="{E5ADA65C-8DF5-4EDF-BC78-C9D9114D7AAB}">
      <dgm:prSet phldrT="[Text]" custT="1"/>
      <dgm:spPr/>
      <dgm:t>
        <a:bodyPr/>
        <a:lstStyle/>
        <a:p>
          <a:r>
            <a:rPr lang="en-US" sz="1600" dirty="0" err="1">
              <a:latin typeface="Calibri Light" panose="020F0302020204030204" pitchFamily="34" charset="0"/>
              <a:cs typeface="Calibri Light" panose="020F0302020204030204" pitchFamily="34" charset="0"/>
            </a:rPr>
            <a:t>Tiempos</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límites</a:t>
          </a:r>
          <a:r>
            <a:rPr lang="en-US" sz="1600" dirty="0">
              <a:latin typeface="Calibri Light" panose="020F0302020204030204" pitchFamily="34" charset="0"/>
              <a:cs typeface="Calibri Light" panose="020F0302020204030204" pitchFamily="34" charset="0"/>
            </a:rPr>
            <a:t> de </a:t>
          </a:r>
          <a:r>
            <a:rPr lang="en-US" sz="1600" dirty="0" err="1">
              <a:latin typeface="Calibri Light" panose="020F0302020204030204" pitchFamily="34" charset="0"/>
              <a:cs typeface="Calibri Light" panose="020F0302020204030204" pitchFamily="34" charset="0"/>
            </a:rPr>
            <a:t>ejecución</a:t>
          </a:r>
          <a:r>
            <a:rPr lang="en-US" sz="1600" dirty="0">
              <a:latin typeface="Calibri Light" panose="020F0302020204030204" pitchFamily="34" charset="0"/>
              <a:cs typeface="Calibri Light" panose="020F0302020204030204" pitchFamily="34" charset="0"/>
            </a:rPr>
            <a:t> de </a:t>
          </a:r>
          <a:r>
            <a:rPr lang="en-US" sz="1600" dirty="0" err="1">
              <a:latin typeface="Calibri Light" panose="020F0302020204030204" pitchFamily="34" charset="0"/>
              <a:cs typeface="Calibri Light" panose="020F0302020204030204" pitchFamily="34" charset="0"/>
            </a:rPr>
            <a:t>cada</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proceso</a:t>
          </a:r>
          <a:endParaRPr lang="en-US" sz="1600" dirty="0">
            <a:latin typeface="Calibri Light" panose="020F0302020204030204" pitchFamily="34" charset="0"/>
            <a:cs typeface="Calibri Light" panose="020F0302020204030204" pitchFamily="34" charset="0"/>
          </a:endParaRPr>
        </a:p>
      </dgm:t>
    </dgm:pt>
    <dgm:pt modelId="{038E5B2C-986B-4F82-B4E1-BD55B7B38F6C}" type="parTrans" cxnId="{9CC43074-850F-4733-A4B5-511465699D42}">
      <dgm:prSet/>
      <dgm:spPr/>
      <dgm:t>
        <a:bodyPr/>
        <a:lstStyle/>
        <a:p>
          <a:endParaRPr lang="en-US" sz="4000">
            <a:latin typeface="Calibri Light" panose="020F0302020204030204" pitchFamily="34" charset="0"/>
            <a:cs typeface="Calibri Light" panose="020F0302020204030204" pitchFamily="34" charset="0"/>
          </a:endParaRPr>
        </a:p>
      </dgm:t>
    </dgm:pt>
    <dgm:pt modelId="{A679F460-B3E7-4751-9C12-48A6866062BC}" type="sibTrans" cxnId="{9CC43074-850F-4733-A4B5-511465699D42}">
      <dgm:prSet/>
      <dgm:spPr/>
      <dgm:t>
        <a:bodyPr/>
        <a:lstStyle/>
        <a:p>
          <a:endParaRPr lang="en-US" sz="4000">
            <a:latin typeface="Calibri Light" panose="020F0302020204030204" pitchFamily="34" charset="0"/>
            <a:cs typeface="Calibri Light" panose="020F0302020204030204" pitchFamily="34" charset="0"/>
          </a:endParaRPr>
        </a:p>
      </dgm:t>
    </dgm:pt>
    <dgm:pt modelId="{D1A60F1D-2AE2-46EC-A2F4-DA45C450198B}" type="pres">
      <dgm:prSet presAssocID="{DF8B43E7-22E9-42BD-AC27-6DA2193A98BA}" presName="Name0" presStyleCnt="0">
        <dgm:presLayoutVars>
          <dgm:chMax val="7"/>
          <dgm:chPref val="7"/>
          <dgm:dir/>
          <dgm:animLvl val="lvl"/>
        </dgm:presLayoutVars>
      </dgm:prSet>
      <dgm:spPr/>
    </dgm:pt>
    <dgm:pt modelId="{453FABBF-857C-4563-8B4A-FA857F0F874D}" type="pres">
      <dgm:prSet presAssocID="{946283D4-B4F7-418A-857C-6EBA40CFC710}" presName="Accent1" presStyleCnt="0"/>
      <dgm:spPr/>
    </dgm:pt>
    <dgm:pt modelId="{15B13A6F-FB00-444F-AFE6-F19E73F18F45}" type="pres">
      <dgm:prSet presAssocID="{946283D4-B4F7-418A-857C-6EBA40CFC710}" presName="Accent" presStyleLbl="node1" presStyleIdx="0" presStyleCnt="3"/>
      <dgm:spPr/>
    </dgm:pt>
    <dgm:pt modelId="{201A9BA3-50A5-4293-9FD3-93AA2F107D96}" type="pres">
      <dgm:prSet presAssocID="{946283D4-B4F7-418A-857C-6EBA40CFC710}" presName="Parent1" presStyleLbl="revTx" presStyleIdx="0" presStyleCnt="3">
        <dgm:presLayoutVars>
          <dgm:chMax val="1"/>
          <dgm:chPref val="1"/>
          <dgm:bulletEnabled val="1"/>
        </dgm:presLayoutVars>
      </dgm:prSet>
      <dgm:spPr/>
    </dgm:pt>
    <dgm:pt modelId="{CD24C97B-702A-4B61-8F83-754A1EC6F0F5}" type="pres">
      <dgm:prSet presAssocID="{E5ADA65C-8DF5-4EDF-BC78-C9D9114D7AAB}" presName="Accent2" presStyleCnt="0"/>
      <dgm:spPr/>
    </dgm:pt>
    <dgm:pt modelId="{6CD72295-AE95-42A3-B8B0-DA39497FBDC4}" type="pres">
      <dgm:prSet presAssocID="{E5ADA65C-8DF5-4EDF-BC78-C9D9114D7AAB}" presName="Accent" presStyleLbl="node1" presStyleIdx="1" presStyleCnt="3"/>
      <dgm:spPr/>
    </dgm:pt>
    <dgm:pt modelId="{83DDCE55-FAB6-4090-95A3-D1DC7AB36446}" type="pres">
      <dgm:prSet presAssocID="{E5ADA65C-8DF5-4EDF-BC78-C9D9114D7AAB}" presName="Parent2" presStyleLbl="revTx" presStyleIdx="1" presStyleCnt="3">
        <dgm:presLayoutVars>
          <dgm:chMax val="1"/>
          <dgm:chPref val="1"/>
          <dgm:bulletEnabled val="1"/>
        </dgm:presLayoutVars>
      </dgm:prSet>
      <dgm:spPr/>
    </dgm:pt>
    <dgm:pt modelId="{9F287DC3-FAC8-4C8C-AAF2-AC5ED897CFFA}" type="pres">
      <dgm:prSet presAssocID="{DC0B5E17-77A7-4179-A369-7C6300E28700}" presName="Accent3" presStyleCnt="0"/>
      <dgm:spPr/>
    </dgm:pt>
    <dgm:pt modelId="{F97ECE0A-793C-4B0B-8D06-148A82521D79}" type="pres">
      <dgm:prSet presAssocID="{DC0B5E17-77A7-4179-A369-7C6300E28700}" presName="Accent" presStyleLbl="node1" presStyleIdx="2" presStyleCnt="3"/>
      <dgm:spPr/>
    </dgm:pt>
    <dgm:pt modelId="{E1E1E503-A454-4CC5-8764-FED5BE91CFC6}" type="pres">
      <dgm:prSet presAssocID="{DC0B5E17-77A7-4179-A369-7C6300E28700}" presName="Parent3" presStyleLbl="revTx" presStyleIdx="2" presStyleCnt="3">
        <dgm:presLayoutVars>
          <dgm:chMax val="1"/>
          <dgm:chPref val="1"/>
          <dgm:bulletEnabled val="1"/>
        </dgm:presLayoutVars>
      </dgm:prSet>
      <dgm:spPr/>
    </dgm:pt>
  </dgm:ptLst>
  <dgm:cxnLst>
    <dgm:cxn modelId="{459DC32A-A5E2-4715-BFE3-BA132A5A2845}" type="presOf" srcId="{E5ADA65C-8DF5-4EDF-BC78-C9D9114D7AAB}" destId="{83DDCE55-FAB6-4090-95A3-D1DC7AB36446}" srcOrd="0" destOrd="0" presId="urn:microsoft.com/office/officeart/2009/layout/CircleArrowProcess"/>
    <dgm:cxn modelId="{4DACC85D-3AFC-452F-897B-1B9369A9E63D}" type="presOf" srcId="{DF8B43E7-22E9-42BD-AC27-6DA2193A98BA}" destId="{D1A60F1D-2AE2-46EC-A2F4-DA45C450198B}" srcOrd="0" destOrd="0" presId="urn:microsoft.com/office/officeart/2009/layout/CircleArrowProcess"/>
    <dgm:cxn modelId="{5027A665-9119-4976-BBD2-776DD9B7F6F1}" srcId="{DF8B43E7-22E9-42BD-AC27-6DA2193A98BA}" destId="{DC0B5E17-77A7-4179-A369-7C6300E28700}" srcOrd="2" destOrd="0" parTransId="{AA03F54D-0A6F-4C2D-BD2A-2AD8722470F9}" sibTransId="{0D8257E8-59FC-40E4-A3A2-E690EE912725}"/>
    <dgm:cxn modelId="{7490B652-88A9-48E9-8796-1A70C68737C0}" type="presOf" srcId="{DC0B5E17-77A7-4179-A369-7C6300E28700}" destId="{E1E1E503-A454-4CC5-8764-FED5BE91CFC6}" srcOrd="0" destOrd="0" presId="urn:microsoft.com/office/officeart/2009/layout/CircleArrowProcess"/>
    <dgm:cxn modelId="{9CC43074-850F-4733-A4B5-511465699D42}" srcId="{DF8B43E7-22E9-42BD-AC27-6DA2193A98BA}" destId="{E5ADA65C-8DF5-4EDF-BC78-C9D9114D7AAB}" srcOrd="1" destOrd="0" parTransId="{038E5B2C-986B-4F82-B4E1-BD55B7B38F6C}" sibTransId="{A679F460-B3E7-4751-9C12-48A6866062BC}"/>
    <dgm:cxn modelId="{E8C21D88-437E-44BF-9CF2-9055BD6917AA}" srcId="{DF8B43E7-22E9-42BD-AC27-6DA2193A98BA}" destId="{946283D4-B4F7-418A-857C-6EBA40CFC710}" srcOrd="0" destOrd="0" parTransId="{D9F4407F-B725-4BA5-B323-1753E49002E9}" sibTransId="{7047E930-5075-44F0-AB47-563731ABEB9C}"/>
    <dgm:cxn modelId="{DBF5EAB0-BFF2-4D9C-BFDF-5B463909EA75}" type="presOf" srcId="{946283D4-B4F7-418A-857C-6EBA40CFC710}" destId="{201A9BA3-50A5-4293-9FD3-93AA2F107D96}" srcOrd="0" destOrd="0" presId="urn:microsoft.com/office/officeart/2009/layout/CircleArrowProcess"/>
    <dgm:cxn modelId="{0A6BF0B2-7AE8-49F1-97E2-5C0871D1AEFD}" type="presParOf" srcId="{D1A60F1D-2AE2-46EC-A2F4-DA45C450198B}" destId="{453FABBF-857C-4563-8B4A-FA857F0F874D}" srcOrd="0" destOrd="0" presId="urn:microsoft.com/office/officeart/2009/layout/CircleArrowProcess"/>
    <dgm:cxn modelId="{A6AE747B-C7BB-4F2E-8E49-6693853181D4}" type="presParOf" srcId="{453FABBF-857C-4563-8B4A-FA857F0F874D}" destId="{15B13A6F-FB00-444F-AFE6-F19E73F18F45}" srcOrd="0" destOrd="0" presId="urn:microsoft.com/office/officeart/2009/layout/CircleArrowProcess"/>
    <dgm:cxn modelId="{1A77BA1C-8A4B-4435-9FE7-50A08CB71BE3}" type="presParOf" srcId="{D1A60F1D-2AE2-46EC-A2F4-DA45C450198B}" destId="{201A9BA3-50A5-4293-9FD3-93AA2F107D96}" srcOrd="1" destOrd="0" presId="urn:microsoft.com/office/officeart/2009/layout/CircleArrowProcess"/>
    <dgm:cxn modelId="{D444F59D-3B5F-4EC6-B4CD-32EFE2881CD8}" type="presParOf" srcId="{D1A60F1D-2AE2-46EC-A2F4-DA45C450198B}" destId="{CD24C97B-702A-4B61-8F83-754A1EC6F0F5}" srcOrd="2" destOrd="0" presId="urn:microsoft.com/office/officeart/2009/layout/CircleArrowProcess"/>
    <dgm:cxn modelId="{9B74F324-6FA6-490B-8634-83EE932975B2}" type="presParOf" srcId="{CD24C97B-702A-4B61-8F83-754A1EC6F0F5}" destId="{6CD72295-AE95-42A3-B8B0-DA39497FBDC4}" srcOrd="0" destOrd="0" presId="urn:microsoft.com/office/officeart/2009/layout/CircleArrowProcess"/>
    <dgm:cxn modelId="{D0031852-A4D8-456A-A1EE-5EB55951B12F}" type="presParOf" srcId="{D1A60F1D-2AE2-46EC-A2F4-DA45C450198B}" destId="{83DDCE55-FAB6-4090-95A3-D1DC7AB36446}" srcOrd="3" destOrd="0" presId="urn:microsoft.com/office/officeart/2009/layout/CircleArrowProcess"/>
    <dgm:cxn modelId="{66CA3B16-9BA9-4478-90B5-B9DC73D1D078}" type="presParOf" srcId="{D1A60F1D-2AE2-46EC-A2F4-DA45C450198B}" destId="{9F287DC3-FAC8-4C8C-AAF2-AC5ED897CFFA}" srcOrd="4" destOrd="0" presId="urn:microsoft.com/office/officeart/2009/layout/CircleArrowProcess"/>
    <dgm:cxn modelId="{D51D5708-E037-45F2-857D-655573BF723E}" type="presParOf" srcId="{9F287DC3-FAC8-4C8C-AAF2-AC5ED897CFFA}" destId="{F97ECE0A-793C-4B0B-8D06-148A82521D79}" srcOrd="0" destOrd="0" presId="urn:microsoft.com/office/officeart/2009/layout/CircleArrowProcess"/>
    <dgm:cxn modelId="{748DD46E-C75C-4A99-BE66-5D5EC845CB39}" type="presParOf" srcId="{D1A60F1D-2AE2-46EC-A2F4-DA45C450198B}" destId="{E1E1E503-A454-4CC5-8764-FED5BE91CFC6}"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C07607-44E8-4EE6-BAA8-F6292334A3C9}"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7385A83-C00E-4BE8-9D1D-C00247E1C09B}">
      <dgm:prSet phldrT="[Text]" custT="1"/>
      <dgm:spPr/>
      <dgm:t>
        <a:bodyPr/>
        <a:lstStyle/>
        <a:p>
          <a:r>
            <a:rPr lang="en-US" sz="1400" b="1" dirty="0" err="1">
              <a:latin typeface="Calibri Light" panose="020F0302020204030204" pitchFamily="34" charset="0"/>
              <a:cs typeface="Calibri Light" panose="020F0302020204030204" pitchFamily="34" charset="0"/>
            </a:rPr>
            <a:t>Identificar</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ambiente</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pruebas</a:t>
          </a:r>
          <a:endParaRPr lang="en-US" sz="1400" b="1" dirty="0">
            <a:latin typeface="Calibri Light" panose="020F0302020204030204" pitchFamily="34" charset="0"/>
            <a:cs typeface="Calibri Light" panose="020F0302020204030204" pitchFamily="34" charset="0"/>
          </a:endParaRPr>
        </a:p>
      </dgm:t>
    </dgm:pt>
    <dgm:pt modelId="{D6657EEB-A49C-4B75-9E8D-EF4912AFA8DA}" type="parTrans" cxnId="{E424E720-1A2A-4FA2-B9C2-B5BC03FB2017}">
      <dgm:prSet/>
      <dgm:spPr/>
      <dgm:t>
        <a:bodyPr/>
        <a:lstStyle/>
        <a:p>
          <a:endParaRPr lang="en-US" sz="3600" b="1">
            <a:latin typeface="Calibri Light" panose="020F0302020204030204" pitchFamily="34" charset="0"/>
            <a:cs typeface="Calibri Light" panose="020F0302020204030204" pitchFamily="34" charset="0"/>
          </a:endParaRPr>
        </a:p>
      </dgm:t>
    </dgm:pt>
    <dgm:pt modelId="{960A89F0-EB94-4BB1-931F-EB2B9BE1CE34}" type="sibTrans" cxnId="{E424E720-1A2A-4FA2-B9C2-B5BC03FB2017}">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sz="3600" b="1">
            <a:latin typeface="Calibri Light" panose="020F0302020204030204" pitchFamily="34" charset="0"/>
            <a:cs typeface="Calibri Light" panose="020F0302020204030204" pitchFamily="34" charset="0"/>
          </a:endParaRPr>
        </a:p>
      </dgm:t>
    </dgm:pt>
    <dgm:pt modelId="{4629498D-2EDE-4D17-9433-0C2BCF39E4A1}">
      <dgm:prSet phldrT="[Text]" custT="1"/>
      <dgm:spPr/>
      <dgm:t>
        <a:bodyPr/>
        <a:lstStyle/>
        <a:p>
          <a:r>
            <a:rPr lang="en-US" sz="1400" b="1" dirty="0" err="1">
              <a:latin typeface="Calibri Light" panose="020F0302020204030204" pitchFamily="34" charset="0"/>
              <a:cs typeface="Calibri Light" panose="020F0302020204030204" pitchFamily="34" charset="0"/>
            </a:rPr>
            <a:t>Establecer</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criterios</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aceptación</a:t>
          </a:r>
          <a:endParaRPr lang="en-US" sz="1400" b="1" dirty="0">
            <a:latin typeface="Calibri Light" panose="020F0302020204030204" pitchFamily="34" charset="0"/>
            <a:cs typeface="Calibri Light" panose="020F0302020204030204" pitchFamily="34" charset="0"/>
          </a:endParaRPr>
        </a:p>
      </dgm:t>
    </dgm:pt>
    <dgm:pt modelId="{6773F49F-D1B9-4D92-A601-3CEC11565EDB}" type="parTrans" cxnId="{F00936F6-3CB2-4227-B869-822F6A291D82}">
      <dgm:prSet/>
      <dgm:spPr/>
      <dgm:t>
        <a:bodyPr/>
        <a:lstStyle/>
        <a:p>
          <a:endParaRPr lang="en-US" sz="3600" b="1">
            <a:latin typeface="Calibri Light" panose="020F0302020204030204" pitchFamily="34" charset="0"/>
            <a:cs typeface="Calibri Light" panose="020F0302020204030204" pitchFamily="34" charset="0"/>
          </a:endParaRPr>
        </a:p>
      </dgm:t>
    </dgm:pt>
    <dgm:pt modelId="{532D326E-0C99-4268-9F09-77F92E04D78E}" type="sibTrans" cxnId="{F00936F6-3CB2-4227-B869-822F6A291D82}">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sz="3600" b="1">
            <a:latin typeface="Calibri Light" panose="020F0302020204030204" pitchFamily="34" charset="0"/>
            <a:cs typeface="Calibri Light" panose="020F0302020204030204" pitchFamily="34" charset="0"/>
          </a:endParaRPr>
        </a:p>
      </dgm:t>
    </dgm:pt>
    <dgm:pt modelId="{4160CF62-F980-4FD7-93D8-0553879BAC57}">
      <dgm:prSet phldrT="[Text]" custT="1"/>
      <dgm:spPr/>
      <dgm:t>
        <a:bodyPr/>
        <a:lstStyle/>
        <a:p>
          <a:r>
            <a:rPr lang="en-US" sz="1400" b="1" dirty="0" err="1">
              <a:latin typeface="Calibri Light" panose="020F0302020204030204" pitchFamily="34" charset="0"/>
              <a:cs typeface="Calibri Light" panose="020F0302020204030204" pitchFamily="34" charset="0"/>
            </a:rPr>
            <a:t>Planeación</a:t>
          </a:r>
          <a:endParaRPr lang="en-US" sz="1400" b="1" dirty="0">
            <a:latin typeface="Calibri Light" panose="020F0302020204030204" pitchFamily="34" charset="0"/>
            <a:cs typeface="Calibri Light" panose="020F0302020204030204" pitchFamily="34" charset="0"/>
          </a:endParaRPr>
        </a:p>
      </dgm:t>
    </dgm:pt>
    <dgm:pt modelId="{27CF434E-D07D-45B3-96AE-D7713D753447}" type="parTrans" cxnId="{15487BA4-7F2F-49ED-8E30-939020F4F978}">
      <dgm:prSet/>
      <dgm:spPr/>
      <dgm:t>
        <a:bodyPr/>
        <a:lstStyle/>
        <a:p>
          <a:endParaRPr lang="en-US" sz="3600" b="1">
            <a:latin typeface="Calibri Light" panose="020F0302020204030204" pitchFamily="34" charset="0"/>
            <a:cs typeface="Calibri Light" panose="020F0302020204030204" pitchFamily="34" charset="0"/>
          </a:endParaRPr>
        </a:p>
      </dgm:t>
    </dgm:pt>
    <dgm:pt modelId="{D8C5F269-7CB8-46E9-A83D-192621A8E0DC}" type="sibTrans" cxnId="{15487BA4-7F2F-49ED-8E30-939020F4F978}">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0" r="-10000"/>
          </a:stretch>
        </a:blipFill>
      </dgm:spPr>
      <dgm:t>
        <a:bodyPr/>
        <a:lstStyle/>
        <a:p>
          <a:endParaRPr lang="en-US" sz="3600" b="1">
            <a:latin typeface="Calibri Light" panose="020F0302020204030204" pitchFamily="34" charset="0"/>
            <a:cs typeface="Calibri Light" panose="020F0302020204030204" pitchFamily="34" charset="0"/>
          </a:endParaRPr>
        </a:p>
      </dgm:t>
    </dgm:pt>
    <dgm:pt modelId="{E6A6AB87-FEE9-46F7-93FF-6728D23FADD1}">
      <dgm:prSet phldrT="[Text]" custT="1"/>
      <dgm:spPr/>
      <dgm:t>
        <a:bodyPr/>
        <a:lstStyle/>
        <a:p>
          <a:r>
            <a:rPr lang="en-US" sz="1400" b="1" dirty="0" err="1">
              <a:latin typeface="Calibri Light" panose="020F0302020204030204" pitchFamily="34" charset="0"/>
              <a:cs typeface="Calibri Light" panose="020F0302020204030204" pitchFamily="34" charset="0"/>
            </a:rPr>
            <a:t>Diseño</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pruebas</a:t>
          </a:r>
          <a:endParaRPr lang="en-US" sz="1400" b="1" dirty="0">
            <a:latin typeface="Calibri Light" panose="020F0302020204030204" pitchFamily="34" charset="0"/>
            <a:cs typeface="Calibri Light" panose="020F0302020204030204" pitchFamily="34" charset="0"/>
          </a:endParaRPr>
        </a:p>
      </dgm:t>
    </dgm:pt>
    <dgm:pt modelId="{9FD6F7A0-F98D-4EB3-ACC3-D997400B3C07}" type="parTrans" cxnId="{FB0F27E3-4EAA-4321-AB20-3F08F6ED4967}">
      <dgm:prSet/>
      <dgm:spPr/>
      <dgm:t>
        <a:bodyPr/>
        <a:lstStyle/>
        <a:p>
          <a:endParaRPr lang="en-US" sz="3600" b="1">
            <a:latin typeface="Calibri Light" panose="020F0302020204030204" pitchFamily="34" charset="0"/>
            <a:cs typeface="Calibri Light" panose="020F0302020204030204" pitchFamily="34" charset="0"/>
          </a:endParaRPr>
        </a:p>
      </dgm:t>
    </dgm:pt>
    <dgm:pt modelId="{0BD49CE6-7137-4B00-BED7-72FB8C219F6C}" type="sibTrans" cxnId="{FB0F27E3-4EAA-4321-AB20-3F08F6ED4967}">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3000" r="-13000"/>
          </a:stretch>
        </a:blipFill>
      </dgm:spPr>
      <dgm:t>
        <a:bodyPr/>
        <a:lstStyle/>
        <a:p>
          <a:endParaRPr lang="en-US" sz="3600" b="1">
            <a:latin typeface="Calibri Light" panose="020F0302020204030204" pitchFamily="34" charset="0"/>
            <a:cs typeface="Calibri Light" panose="020F0302020204030204" pitchFamily="34" charset="0"/>
          </a:endParaRPr>
        </a:p>
      </dgm:t>
    </dgm:pt>
    <dgm:pt modelId="{99C41B34-A01B-4CBE-983B-DD8A307C8C77}">
      <dgm:prSet phldrT="[Text]" custT="1"/>
      <dgm:spPr/>
      <dgm:t>
        <a:bodyPr/>
        <a:lstStyle/>
        <a:p>
          <a:r>
            <a:rPr lang="en-US" sz="1400" b="1" dirty="0" err="1">
              <a:latin typeface="Calibri Light" panose="020F0302020204030204" pitchFamily="34" charset="0"/>
              <a:cs typeface="Calibri Light" panose="020F0302020204030204" pitchFamily="34" charset="0"/>
            </a:rPr>
            <a:t>Implementación</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ambiente</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pruebas</a:t>
          </a:r>
          <a:endParaRPr lang="en-US" sz="1400" b="1" dirty="0">
            <a:latin typeface="Calibri Light" panose="020F0302020204030204" pitchFamily="34" charset="0"/>
            <a:cs typeface="Calibri Light" panose="020F0302020204030204" pitchFamily="34" charset="0"/>
          </a:endParaRPr>
        </a:p>
      </dgm:t>
    </dgm:pt>
    <dgm:pt modelId="{C2E9ACF4-0B23-446B-9CBA-64C09530C381}" type="parTrans" cxnId="{57644CE9-A031-4DF4-963F-93EFC4DE97A6}">
      <dgm:prSet/>
      <dgm:spPr/>
      <dgm:t>
        <a:bodyPr/>
        <a:lstStyle/>
        <a:p>
          <a:endParaRPr lang="en-US" sz="3600" b="1">
            <a:latin typeface="Calibri Light" panose="020F0302020204030204" pitchFamily="34" charset="0"/>
            <a:cs typeface="Calibri Light" panose="020F0302020204030204" pitchFamily="34" charset="0"/>
          </a:endParaRPr>
        </a:p>
      </dgm:t>
    </dgm:pt>
    <dgm:pt modelId="{45BF9909-72CF-472B-AB75-30EC5AB43539}" type="sibTrans" cxnId="{57644CE9-A031-4DF4-963F-93EFC4DE97A6}">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70000" r="-70000"/>
          </a:stretch>
        </a:blipFill>
      </dgm:spPr>
      <dgm:t>
        <a:bodyPr/>
        <a:lstStyle/>
        <a:p>
          <a:endParaRPr lang="en-US" sz="3600" b="1">
            <a:latin typeface="Calibri Light" panose="020F0302020204030204" pitchFamily="34" charset="0"/>
            <a:cs typeface="Calibri Light" panose="020F0302020204030204" pitchFamily="34" charset="0"/>
          </a:endParaRPr>
        </a:p>
      </dgm:t>
    </dgm:pt>
    <dgm:pt modelId="{D1490997-FFD5-48D7-B4DC-CDA0837542C4}">
      <dgm:prSet phldrT="[Text]" custT="1"/>
      <dgm:spPr/>
      <dgm:t>
        <a:bodyPr/>
        <a:lstStyle/>
        <a:p>
          <a:r>
            <a:rPr lang="en-US" sz="1400" b="1" dirty="0" err="1">
              <a:latin typeface="Calibri Light" panose="020F0302020204030204" pitchFamily="34" charset="0"/>
              <a:cs typeface="Calibri Light" panose="020F0302020204030204" pitchFamily="34" charset="0"/>
            </a:rPr>
            <a:t>Ejecución</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pruebas</a:t>
          </a:r>
          <a:endParaRPr lang="en-US" sz="1400" b="1" dirty="0">
            <a:latin typeface="Calibri Light" panose="020F0302020204030204" pitchFamily="34" charset="0"/>
            <a:cs typeface="Calibri Light" panose="020F0302020204030204" pitchFamily="34" charset="0"/>
          </a:endParaRPr>
        </a:p>
      </dgm:t>
    </dgm:pt>
    <dgm:pt modelId="{2C16696F-CF16-44E5-87F9-483E3E6DFC86}" type="parTrans" cxnId="{ED6B3B77-B5FA-4671-8B90-05D1610F6A8F}">
      <dgm:prSet/>
      <dgm:spPr/>
      <dgm:t>
        <a:bodyPr/>
        <a:lstStyle/>
        <a:p>
          <a:endParaRPr lang="en-US" sz="3600" b="1">
            <a:latin typeface="Calibri Light" panose="020F0302020204030204" pitchFamily="34" charset="0"/>
            <a:cs typeface="Calibri Light" panose="020F0302020204030204" pitchFamily="34" charset="0"/>
          </a:endParaRPr>
        </a:p>
      </dgm:t>
    </dgm:pt>
    <dgm:pt modelId="{78AEEE85-DDD7-4DA4-834F-D911F5DFC9A3}" type="sibTrans" cxnId="{ED6B3B77-B5FA-4671-8B90-05D1610F6A8F}">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endParaRPr lang="en-US" sz="3600" b="1">
            <a:latin typeface="Calibri Light" panose="020F0302020204030204" pitchFamily="34" charset="0"/>
            <a:cs typeface="Calibri Light" panose="020F0302020204030204" pitchFamily="34" charset="0"/>
          </a:endParaRPr>
        </a:p>
      </dgm:t>
    </dgm:pt>
    <dgm:pt modelId="{DFB0D69D-CA41-4287-9D2F-A880D6AA47D9}">
      <dgm:prSet phldrT="[Text]" custT="1"/>
      <dgm:spPr/>
      <dgm:t>
        <a:bodyPr/>
        <a:lstStyle/>
        <a:p>
          <a:r>
            <a:rPr lang="en-US" sz="1400" b="1" dirty="0" err="1">
              <a:latin typeface="Calibri Light" panose="020F0302020204030204" pitchFamily="34" charset="0"/>
              <a:cs typeface="Calibri Light" panose="020F0302020204030204" pitchFamily="34" charset="0"/>
            </a:rPr>
            <a:t>Análisis</a:t>
          </a:r>
          <a:r>
            <a:rPr lang="en-US" sz="1400" b="1" dirty="0">
              <a:latin typeface="Calibri Light" panose="020F0302020204030204" pitchFamily="34" charset="0"/>
              <a:cs typeface="Calibri Light" panose="020F0302020204030204" pitchFamily="34" charset="0"/>
            </a:rPr>
            <a:t> y </a:t>
          </a:r>
          <a:r>
            <a:rPr lang="en-US" sz="1400" b="1" dirty="0" err="1">
              <a:latin typeface="Calibri Light" panose="020F0302020204030204" pitchFamily="34" charset="0"/>
              <a:cs typeface="Calibri Light" panose="020F0302020204030204" pitchFamily="34" charset="0"/>
            </a:rPr>
            <a:t>entrega</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resultados</a:t>
          </a:r>
          <a:endParaRPr lang="en-US" sz="1400" b="1" dirty="0">
            <a:latin typeface="Calibri Light" panose="020F0302020204030204" pitchFamily="34" charset="0"/>
            <a:cs typeface="Calibri Light" panose="020F0302020204030204" pitchFamily="34" charset="0"/>
          </a:endParaRPr>
        </a:p>
      </dgm:t>
    </dgm:pt>
    <dgm:pt modelId="{1DEE4D1A-F22C-4310-8430-69CCDDBCCD0C}" type="parTrans" cxnId="{3C23494A-91CE-4843-AC22-D74226D92F60}">
      <dgm:prSet/>
      <dgm:spPr/>
      <dgm:t>
        <a:bodyPr/>
        <a:lstStyle/>
        <a:p>
          <a:endParaRPr lang="en-US" sz="3600" b="1">
            <a:latin typeface="Calibri Light" panose="020F0302020204030204" pitchFamily="34" charset="0"/>
            <a:cs typeface="Calibri Light" panose="020F0302020204030204" pitchFamily="34" charset="0"/>
          </a:endParaRPr>
        </a:p>
      </dgm:t>
    </dgm:pt>
    <dgm:pt modelId="{F9387855-25EB-48F9-A0B4-F2B5DC50EDCE}" type="sibTrans" cxnId="{3C23494A-91CE-4843-AC22-D74226D92F60}">
      <dgm:prSet/>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t>
        <a:bodyPr/>
        <a:lstStyle/>
        <a:p>
          <a:endParaRPr lang="en-US" sz="3600" b="1">
            <a:latin typeface="Calibri Light" panose="020F0302020204030204" pitchFamily="34" charset="0"/>
            <a:cs typeface="Calibri Light" panose="020F0302020204030204" pitchFamily="34" charset="0"/>
          </a:endParaRPr>
        </a:p>
      </dgm:t>
    </dgm:pt>
    <dgm:pt modelId="{4EAA89F8-BF06-4FBB-A4D3-31C374E36976}" type="pres">
      <dgm:prSet presAssocID="{2EC07607-44E8-4EE6-BAA8-F6292334A3C9}" presName="Name0" presStyleCnt="0">
        <dgm:presLayoutVars>
          <dgm:chMax val="7"/>
          <dgm:chPref val="7"/>
          <dgm:dir/>
        </dgm:presLayoutVars>
      </dgm:prSet>
      <dgm:spPr/>
    </dgm:pt>
    <dgm:pt modelId="{2176D1D6-31A3-4B64-B392-2B64AEA2FDF7}" type="pres">
      <dgm:prSet presAssocID="{2EC07607-44E8-4EE6-BAA8-F6292334A3C9}" presName="dot1" presStyleLbl="alignNode1" presStyleIdx="0" presStyleCnt="18"/>
      <dgm:spPr/>
    </dgm:pt>
    <dgm:pt modelId="{F72EF698-F734-40F7-8E59-2FE1CAE44774}" type="pres">
      <dgm:prSet presAssocID="{2EC07607-44E8-4EE6-BAA8-F6292334A3C9}" presName="dot2" presStyleLbl="alignNode1" presStyleIdx="1" presStyleCnt="18"/>
      <dgm:spPr/>
    </dgm:pt>
    <dgm:pt modelId="{136093CD-42E3-4DC6-B985-98FD34B8ED38}" type="pres">
      <dgm:prSet presAssocID="{2EC07607-44E8-4EE6-BAA8-F6292334A3C9}" presName="dot3" presStyleLbl="alignNode1" presStyleIdx="2" presStyleCnt="18"/>
      <dgm:spPr/>
    </dgm:pt>
    <dgm:pt modelId="{F56DB1D4-DE0C-4FFF-8E93-B6360FC9B72F}" type="pres">
      <dgm:prSet presAssocID="{2EC07607-44E8-4EE6-BAA8-F6292334A3C9}" presName="dot4" presStyleLbl="alignNode1" presStyleIdx="3" presStyleCnt="18"/>
      <dgm:spPr/>
    </dgm:pt>
    <dgm:pt modelId="{13D1F0F3-F943-468C-9E91-5167F6709662}" type="pres">
      <dgm:prSet presAssocID="{2EC07607-44E8-4EE6-BAA8-F6292334A3C9}" presName="dot5" presStyleLbl="alignNode1" presStyleIdx="4" presStyleCnt="18"/>
      <dgm:spPr/>
    </dgm:pt>
    <dgm:pt modelId="{F873F0C5-C6C7-4B49-9B0F-CD11010B8EC3}" type="pres">
      <dgm:prSet presAssocID="{2EC07607-44E8-4EE6-BAA8-F6292334A3C9}" presName="dot6" presStyleLbl="alignNode1" presStyleIdx="5" presStyleCnt="18"/>
      <dgm:spPr/>
    </dgm:pt>
    <dgm:pt modelId="{E457CB0F-A689-400F-954C-50B14400C84B}" type="pres">
      <dgm:prSet presAssocID="{2EC07607-44E8-4EE6-BAA8-F6292334A3C9}" presName="dot7" presStyleLbl="alignNode1" presStyleIdx="6" presStyleCnt="18"/>
      <dgm:spPr/>
    </dgm:pt>
    <dgm:pt modelId="{2B9A61FC-65AE-41EA-961D-8387F522824E}" type="pres">
      <dgm:prSet presAssocID="{2EC07607-44E8-4EE6-BAA8-F6292334A3C9}" presName="dot8" presStyleLbl="alignNode1" presStyleIdx="7" presStyleCnt="18"/>
      <dgm:spPr/>
    </dgm:pt>
    <dgm:pt modelId="{B1975261-0D99-4B88-8234-9BD71A9C4B0D}" type="pres">
      <dgm:prSet presAssocID="{2EC07607-44E8-4EE6-BAA8-F6292334A3C9}" presName="dot9" presStyleLbl="alignNode1" presStyleIdx="8" presStyleCnt="18"/>
      <dgm:spPr/>
    </dgm:pt>
    <dgm:pt modelId="{E7D5C180-390E-41F9-92A2-FFCBD296D1AE}" type="pres">
      <dgm:prSet presAssocID="{2EC07607-44E8-4EE6-BAA8-F6292334A3C9}" presName="dot10" presStyleLbl="alignNode1" presStyleIdx="9" presStyleCnt="18"/>
      <dgm:spPr/>
    </dgm:pt>
    <dgm:pt modelId="{11CCD21E-10C1-42E5-8B54-C69A13BF2764}" type="pres">
      <dgm:prSet presAssocID="{2EC07607-44E8-4EE6-BAA8-F6292334A3C9}" presName="dot11" presStyleLbl="alignNode1" presStyleIdx="10" presStyleCnt="18"/>
      <dgm:spPr/>
    </dgm:pt>
    <dgm:pt modelId="{87291CBE-F3AB-43D8-8F0B-43BE954F35DA}" type="pres">
      <dgm:prSet presAssocID="{2EC07607-44E8-4EE6-BAA8-F6292334A3C9}" presName="dotArrow1" presStyleLbl="alignNode1" presStyleIdx="11" presStyleCnt="18"/>
      <dgm:spPr/>
    </dgm:pt>
    <dgm:pt modelId="{AB6EE38D-DCBF-4B54-819C-A26FFEF2E3F1}" type="pres">
      <dgm:prSet presAssocID="{2EC07607-44E8-4EE6-BAA8-F6292334A3C9}" presName="dotArrow2" presStyleLbl="alignNode1" presStyleIdx="12" presStyleCnt="18"/>
      <dgm:spPr/>
    </dgm:pt>
    <dgm:pt modelId="{BC7F2D9B-2994-4034-87FC-FFCF9E8E8598}" type="pres">
      <dgm:prSet presAssocID="{2EC07607-44E8-4EE6-BAA8-F6292334A3C9}" presName="dotArrow3" presStyleLbl="alignNode1" presStyleIdx="13" presStyleCnt="18"/>
      <dgm:spPr/>
    </dgm:pt>
    <dgm:pt modelId="{A0C30AD8-F183-4E2E-9CC8-D234150A2943}" type="pres">
      <dgm:prSet presAssocID="{2EC07607-44E8-4EE6-BAA8-F6292334A3C9}" presName="dotArrow4" presStyleLbl="alignNode1" presStyleIdx="14" presStyleCnt="18"/>
      <dgm:spPr/>
    </dgm:pt>
    <dgm:pt modelId="{D9D388B1-D840-4879-8BB6-4BAB85515EA5}" type="pres">
      <dgm:prSet presAssocID="{2EC07607-44E8-4EE6-BAA8-F6292334A3C9}" presName="dotArrow5" presStyleLbl="alignNode1" presStyleIdx="15" presStyleCnt="18"/>
      <dgm:spPr/>
    </dgm:pt>
    <dgm:pt modelId="{63729925-2A34-4BF9-9FB5-93317B78A1BB}" type="pres">
      <dgm:prSet presAssocID="{2EC07607-44E8-4EE6-BAA8-F6292334A3C9}" presName="dotArrow6" presStyleLbl="alignNode1" presStyleIdx="16" presStyleCnt="18"/>
      <dgm:spPr/>
    </dgm:pt>
    <dgm:pt modelId="{89443836-89C2-413E-8E87-313D24A5B9F6}" type="pres">
      <dgm:prSet presAssocID="{2EC07607-44E8-4EE6-BAA8-F6292334A3C9}" presName="dotArrow7" presStyleLbl="alignNode1" presStyleIdx="17" presStyleCnt="18"/>
      <dgm:spPr/>
    </dgm:pt>
    <dgm:pt modelId="{D92EEDD0-71F0-4605-8A83-518BEAA1106F}" type="pres">
      <dgm:prSet presAssocID="{C7385A83-C00E-4BE8-9D1D-C00247E1C09B}" presName="parTx1" presStyleLbl="node1" presStyleIdx="0" presStyleCnt="7" custScaleY="189776"/>
      <dgm:spPr/>
    </dgm:pt>
    <dgm:pt modelId="{693B5FB3-DDF1-4D82-A306-3D3FED0DB305}" type="pres">
      <dgm:prSet presAssocID="{960A89F0-EB94-4BB1-931F-EB2B9BE1CE34}" presName="picture1" presStyleCnt="0"/>
      <dgm:spPr/>
    </dgm:pt>
    <dgm:pt modelId="{D496D238-705B-4A96-8AF6-D7F23502F808}" type="pres">
      <dgm:prSet presAssocID="{960A89F0-EB94-4BB1-931F-EB2B9BE1CE34}" presName="imageRepeatNode" presStyleLbl="fgImgPlace1" presStyleIdx="0" presStyleCnt="7"/>
      <dgm:spPr/>
    </dgm:pt>
    <dgm:pt modelId="{86808DA1-B72B-461A-9141-860759A54475}" type="pres">
      <dgm:prSet presAssocID="{4629498D-2EDE-4D17-9433-0C2BCF39E4A1}" presName="parTx2" presStyleLbl="node1" presStyleIdx="1" presStyleCnt="7" custScaleY="168664"/>
      <dgm:spPr/>
    </dgm:pt>
    <dgm:pt modelId="{A8409344-7740-4CA4-849F-883E61644872}" type="pres">
      <dgm:prSet presAssocID="{532D326E-0C99-4268-9F09-77F92E04D78E}" presName="picture2" presStyleCnt="0"/>
      <dgm:spPr/>
    </dgm:pt>
    <dgm:pt modelId="{C166D860-CFE5-44AE-9754-B5F0844703C5}" type="pres">
      <dgm:prSet presAssocID="{532D326E-0C99-4268-9F09-77F92E04D78E}" presName="imageRepeatNode" presStyleLbl="fgImgPlace1" presStyleIdx="1" presStyleCnt="7"/>
      <dgm:spPr/>
    </dgm:pt>
    <dgm:pt modelId="{DEC54830-79E6-4B6F-9940-B567D0377ED2}" type="pres">
      <dgm:prSet presAssocID="{4160CF62-F980-4FD7-93D8-0553879BAC57}" presName="parTx3" presStyleLbl="node1" presStyleIdx="2" presStyleCnt="7" custScaleY="162205"/>
      <dgm:spPr/>
    </dgm:pt>
    <dgm:pt modelId="{44927726-CA6B-4967-B734-151B352BB85D}" type="pres">
      <dgm:prSet presAssocID="{D8C5F269-7CB8-46E9-A83D-192621A8E0DC}" presName="picture3" presStyleCnt="0"/>
      <dgm:spPr/>
    </dgm:pt>
    <dgm:pt modelId="{D012A9A3-6A84-461C-8CD6-3E8A9AA953A7}" type="pres">
      <dgm:prSet presAssocID="{D8C5F269-7CB8-46E9-A83D-192621A8E0DC}" presName="imageRepeatNode" presStyleLbl="fgImgPlace1" presStyleIdx="2" presStyleCnt="7"/>
      <dgm:spPr/>
    </dgm:pt>
    <dgm:pt modelId="{46E73CE1-3B01-4C89-B1F2-5682C270E02C}" type="pres">
      <dgm:prSet presAssocID="{E6A6AB87-FEE9-46F7-93FF-6728D23FADD1}" presName="parTx4" presStyleLbl="node1" presStyleIdx="3" presStyleCnt="7" custScaleY="166622"/>
      <dgm:spPr/>
    </dgm:pt>
    <dgm:pt modelId="{E0143057-59F6-43EA-9734-339C617273FD}" type="pres">
      <dgm:prSet presAssocID="{0BD49CE6-7137-4B00-BED7-72FB8C219F6C}" presName="picture4" presStyleCnt="0"/>
      <dgm:spPr/>
    </dgm:pt>
    <dgm:pt modelId="{F192AB27-D3F5-4E82-9D57-8D8C5FAA139B}" type="pres">
      <dgm:prSet presAssocID="{0BD49CE6-7137-4B00-BED7-72FB8C219F6C}" presName="imageRepeatNode" presStyleLbl="fgImgPlace1" presStyleIdx="3" presStyleCnt="7"/>
      <dgm:spPr/>
    </dgm:pt>
    <dgm:pt modelId="{7ACB5DC7-44B0-40D3-AD94-089375D358F4}" type="pres">
      <dgm:prSet presAssocID="{99C41B34-A01B-4CBE-983B-DD8A307C8C77}" presName="parTx5" presStyleLbl="node1" presStyleIdx="4" presStyleCnt="7" custScaleX="116243" custScaleY="213450" custLinFactNeighborX="8598"/>
      <dgm:spPr/>
    </dgm:pt>
    <dgm:pt modelId="{95886E9F-814C-4244-8E95-00A1049F6C2E}" type="pres">
      <dgm:prSet presAssocID="{45BF9909-72CF-472B-AB75-30EC5AB43539}" presName="picture5" presStyleCnt="0"/>
      <dgm:spPr/>
    </dgm:pt>
    <dgm:pt modelId="{4A5FBCFE-B246-47F8-801C-A4E135AFBF91}" type="pres">
      <dgm:prSet presAssocID="{45BF9909-72CF-472B-AB75-30EC5AB43539}" presName="imageRepeatNode" presStyleLbl="fgImgPlace1" presStyleIdx="4" presStyleCnt="7"/>
      <dgm:spPr/>
    </dgm:pt>
    <dgm:pt modelId="{A86659D7-6083-494A-94A4-F41D019F21D3}" type="pres">
      <dgm:prSet presAssocID="{D1490997-FFD5-48D7-B4DC-CDA0837542C4}" presName="parTx6" presStyleLbl="node1" presStyleIdx="5" presStyleCnt="7" custScaleY="163018"/>
      <dgm:spPr/>
    </dgm:pt>
    <dgm:pt modelId="{DFCA5FED-24F7-46BA-BC1F-4FB43084C1DC}" type="pres">
      <dgm:prSet presAssocID="{78AEEE85-DDD7-4DA4-834F-D911F5DFC9A3}" presName="picture6" presStyleCnt="0"/>
      <dgm:spPr/>
    </dgm:pt>
    <dgm:pt modelId="{61EC9CCA-0547-49EB-A2C3-ED9AFE7DCF37}" type="pres">
      <dgm:prSet presAssocID="{78AEEE85-DDD7-4DA4-834F-D911F5DFC9A3}" presName="imageRepeatNode" presStyleLbl="fgImgPlace1" presStyleIdx="5" presStyleCnt="7"/>
      <dgm:spPr/>
    </dgm:pt>
    <dgm:pt modelId="{241FA210-529E-48E2-B0A9-976F4C49E95C}" type="pres">
      <dgm:prSet presAssocID="{DFB0D69D-CA41-4287-9D2F-A880D6AA47D9}" presName="parTx7" presStyleLbl="node1" presStyleIdx="6" presStyleCnt="7" custScaleY="207038" custLinFactNeighborX="6603"/>
      <dgm:spPr/>
    </dgm:pt>
    <dgm:pt modelId="{C2284486-06D1-4355-963A-6658C12B8843}" type="pres">
      <dgm:prSet presAssocID="{F9387855-25EB-48F9-A0B4-F2B5DC50EDCE}" presName="picture7" presStyleCnt="0"/>
      <dgm:spPr/>
    </dgm:pt>
    <dgm:pt modelId="{06A51EBA-4761-4099-8AB8-5EEF44DA0266}" type="pres">
      <dgm:prSet presAssocID="{F9387855-25EB-48F9-A0B4-F2B5DC50EDCE}" presName="imageRepeatNode" presStyleLbl="fgImgPlace1" presStyleIdx="6" presStyleCnt="7"/>
      <dgm:spPr/>
    </dgm:pt>
  </dgm:ptLst>
  <dgm:cxnLst>
    <dgm:cxn modelId="{55464B16-F1C0-4502-A9CF-C05AE5C4F905}" type="presOf" srcId="{960A89F0-EB94-4BB1-931F-EB2B9BE1CE34}" destId="{D496D238-705B-4A96-8AF6-D7F23502F808}" srcOrd="0" destOrd="0" presId="urn:microsoft.com/office/officeart/2008/layout/AscendingPictureAccentProcess"/>
    <dgm:cxn modelId="{E424E720-1A2A-4FA2-B9C2-B5BC03FB2017}" srcId="{2EC07607-44E8-4EE6-BAA8-F6292334A3C9}" destId="{C7385A83-C00E-4BE8-9D1D-C00247E1C09B}" srcOrd="0" destOrd="0" parTransId="{D6657EEB-A49C-4B75-9E8D-EF4912AFA8DA}" sibTransId="{960A89F0-EB94-4BB1-931F-EB2B9BE1CE34}"/>
    <dgm:cxn modelId="{932FD726-9E9C-49D3-B9A8-28C51CE39B6C}" type="presOf" srcId="{D8C5F269-7CB8-46E9-A83D-192621A8E0DC}" destId="{D012A9A3-6A84-461C-8CD6-3E8A9AA953A7}" srcOrd="0" destOrd="0" presId="urn:microsoft.com/office/officeart/2008/layout/AscendingPictureAccentProcess"/>
    <dgm:cxn modelId="{05226B32-1ED1-4976-A0C5-06EB6BC44E87}" type="presOf" srcId="{78AEEE85-DDD7-4DA4-834F-D911F5DFC9A3}" destId="{61EC9CCA-0547-49EB-A2C3-ED9AFE7DCF37}" srcOrd="0" destOrd="0" presId="urn:microsoft.com/office/officeart/2008/layout/AscendingPictureAccentProcess"/>
    <dgm:cxn modelId="{96BE193C-A9F1-40DA-8C27-AFA72F2E0BEE}" type="presOf" srcId="{4629498D-2EDE-4D17-9433-0C2BCF39E4A1}" destId="{86808DA1-B72B-461A-9141-860759A54475}" srcOrd="0" destOrd="0" presId="urn:microsoft.com/office/officeart/2008/layout/AscendingPictureAccentProcess"/>
    <dgm:cxn modelId="{5B3A155B-263B-4C0C-8C16-0F2A05A943AC}" type="presOf" srcId="{D1490997-FFD5-48D7-B4DC-CDA0837542C4}" destId="{A86659D7-6083-494A-94A4-F41D019F21D3}" srcOrd="0" destOrd="0" presId="urn:microsoft.com/office/officeart/2008/layout/AscendingPictureAccentProcess"/>
    <dgm:cxn modelId="{7C567142-191D-4A2F-96C4-E1E0EFA693FC}" type="presOf" srcId="{0BD49CE6-7137-4B00-BED7-72FB8C219F6C}" destId="{F192AB27-D3F5-4E82-9D57-8D8C5FAA139B}" srcOrd="0" destOrd="0" presId="urn:microsoft.com/office/officeart/2008/layout/AscendingPictureAccentProcess"/>
    <dgm:cxn modelId="{3C23494A-91CE-4843-AC22-D74226D92F60}" srcId="{2EC07607-44E8-4EE6-BAA8-F6292334A3C9}" destId="{DFB0D69D-CA41-4287-9D2F-A880D6AA47D9}" srcOrd="6" destOrd="0" parTransId="{1DEE4D1A-F22C-4310-8430-69CCDDBCCD0C}" sibTransId="{F9387855-25EB-48F9-A0B4-F2B5DC50EDCE}"/>
    <dgm:cxn modelId="{AA484E6B-A34A-497C-803D-75DE1FF6D850}" type="presOf" srcId="{E6A6AB87-FEE9-46F7-93FF-6728D23FADD1}" destId="{46E73CE1-3B01-4C89-B1F2-5682C270E02C}" srcOrd="0" destOrd="0" presId="urn:microsoft.com/office/officeart/2008/layout/AscendingPictureAccentProcess"/>
    <dgm:cxn modelId="{750EB56E-E2BE-45D3-A1D8-5F694993A590}" type="presOf" srcId="{C7385A83-C00E-4BE8-9D1D-C00247E1C09B}" destId="{D92EEDD0-71F0-4605-8A83-518BEAA1106F}" srcOrd="0" destOrd="0" presId="urn:microsoft.com/office/officeart/2008/layout/AscendingPictureAccentProcess"/>
    <dgm:cxn modelId="{CCE65C71-3B4C-439A-8F46-C68CD315F7B5}" type="presOf" srcId="{DFB0D69D-CA41-4287-9D2F-A880D6AA47D9}" destId="{241FA210-529E-48E2-B0A9-976F4C49E95C}" srcOrd="0" destOrd="0" presId="urn:microsoft.com/office/officeart/2008/layout/AscendingPictureAccentProcess"/>
    <dgm:cxn modelId="{ED6B3B77-B5FA-4671-8B90-05D1610F6A8F}" srcId="{2EC07607-44E8-4EE6-BAA8-F6292334A3C9}" destId="{D1490997-FFD5-48D7-B4DC-CDA0837542C4}" srcOrd="5" destOrd="0" parTransId="{2C16696F-CF16-44E5-87F9-483E3E6DFC86}" sibTransId="{78AEEE85-DDD7-4DA4-834F-D911F5DFC9A3}"/>
    <dgm:cxn modelId="{9449A989-84B9-43C7-AC6C-41DDA3C53D62}" type="presOf" srcId="{2EC07607-44E8-4EE6-BAA8-F6292334A3C9}" destId="{4EAA89F8-BF06-4FBB-A4D3-31C374E36976}" srcOrd="0" destOrd="0" presId="urn:microsoft.com/office/officeart/2008/layout/AscendingPictureAccentProcess"/>
    <dgm:cxn modelId="{FDB6E78A-5642-442E-89B8-3021B866BC9D}" type="presOf" srcId="{4160CF62-F980-4FD7-93D8-0553879BAC57}" destId="{DEC54830-79E6-4B6F-9940-B567D0377ED2}" srcOrd="0" destOrd="0" presId="urn:microsoft.com/office/officeart/2008/layout/AscendingPictureAccentProcess"/>
    <dgm:cxn modelId="{A5BA4092-701D-4FFE-AD7C-B747018B5F3F}" type="presOf" srcId="{532D326E-0C99-4268-9F09-77F92E04D78E}" destId="{C166D860-CFE5-44AE-9754-B5F0844703C5}" srcOrd="0" destOrd="0" presId="urn:microsoft.com/office/officeart/2008/layout/AscendingPictureAccentProcess"/>
    <dgm:cxn modelId="{3A63E798-B140-4379-A110-DD02F6E32626}" type="presOf" srcId="{99C41B34-A01B-4CBE-983B-DD8A307C8C77}" destId="{7ACB5DC7-44B0-40D3-AD94-089375D358F4}" srcOrd="0" destOrd="0" presId="urn:microsoft.com/office/officeart/2008/layout/AscendingPictureAccentProcess"/>
    <dgm:cxn modelId="{15487BA4-7F2F-49ED-8E30-939020F4F978}" srcId="{2EC07607-44E8-4EE6-BAA8-F6292334A3C9}" destId="{4160CF62-F980-4FD7-93D8-0553879BAC57}" srcOrd="2" destOrd="0" parTransId="{27CF434E-D07D-45B3-96AE-D7713D753447}" sibTransId="{D8C5F269-7CB8-46E9-A83D-192621A8E0DC}"/>
    <dgm:cxn modelId="{433F90B2-705C-475F-BE2C-56B41F02166E}" type="presOf" srcId="{F9387855-25EB-48F9-A0B4-F2B5DC50EDCE}" destId="{06A51EBA-4761-4099-8AB8-5EEF44DA0266}" srcOrd="0" destOrd="0" presId="urn:microsoft.com/office/officeart/2008/layout/AscendingPictureAccentProcess"/>
    <dgm:cxn modelId="{A85828C6-82C6-4435-8325-22CDF602CFDE}" type="presOf" srcId="{45BF9909-72CF-472B-AB75-30EC5AB43539}" destId="{4A5FBCFE-B246-47F8-801C-A4E135AFBF91}" srcOrd="0" destOrd="0" presId="urn:microsoft.com/office/officeart/2008/layout/AscendingPictureAccentProcess"/>
    <dgm:cxn modelId="{FB0F27E3-4EAA-4321-AB20-3F08F6ED4967}" srcId="{2EC07607-44E8-4EE6-BAA8-F6292334A3C9}" destId="{E6A6AB87-FEE9-46F7-93FF-6728D23FADD1}" srcOrd="3" destOrd="0" parTransId="{9FD6F7A0-F98D-4EB3-ACC3-D997400B3C07}" sibTransId="{0BD49CE6-7137-4B00-BED7-72FB8C219F6C}"/>
    <dgm:cxn modelId="{57644CE9-A031-4DF4-963F-93EFC4DE97A6}" srcId="{2EC07607-44E8-4EE6-BAA8-F6292334A3C9}" destId="{99C41B34-A01B-4CBE-983B-DD8A307C8C77}" srcOrd="4" destOrd="0" parTransId="{C2E9ACF4-0B23-446B-9CBA-64C09530C381}" sibTransId="{45BF9909-72CF-472B-AB75-30EC5AB43539}"/>
    <dgm:cxn modelId="{F00936F6-3CB2-4227-B869-822F6A291D82}" srcId="{2EC07607-44E8-4EE6-BAA8-F6292334A3C9}" destId="{4629498D-2EDE-4D17-9433-0C2BCF39E4A1}" srcOrd="1" destOrd="0" parTransId="{6773F49F-D1B9-4D92-A601-3CEC11565EDB}" sibTransId="{532D326E-0C99-4268-9F09-77F92E04D78E}"/>
    <dgm:cxn modelId="{8264DC57-2F3C-4B27-A4DB-35FDB680BBF2}" type="presParOf" srcId="{4EAA89F8-BF06-4FBB-A4D3-31C374E36976}" destId="{2176D1D6-31A3-4B64-B392-2B64AEA2FDF7}" srcOrd="0" destOrd="0" presId="urn:microsoft.com/office/officeart/2008/layout/AscendingPictureAccentProcess"/>
    <dgm:cxn modelId="{E257EC23-9020-4487-BA7B-9039BA24BAAE}" type="presParOf" srcId="{4EAA89F8-BF06-4FBB-A4D3-31C374E36976}" destId="{F72EF698-F734-40F7-8E59-2FE1CAE44774}" srcOrd="1" destOrd="0" presId="urn:microsoft.com/office/officeart/2008/layout/AscendingPictureAccentProcess"/>
    <dgm:cxn modelId="{6323D25D-F57D-452C-A6B4-BB9A49009F69}" type="presParOf" srcId="{4EAA89F8-BF06-4FBB-A4D3-31C374E36976}" destId="{136093CD-42E3-4DC6-B985-98FD34B8ED38}" srcOrd="2" destOrd="0" presId="urn:microsoft.com/office/officeart/2008/layout/AscendingPictureAccentProcess"/>
    <dgm:cxn modelId="{E3A55648-7177-4F94-9659-D92785A7780F}" type="presParOf" srcId="{4EAA89F8-BF06-4FBB-A4D3-31C374E36976}" destId="{F56DB1D4-DE0C-4FFF-8E93-B6360FC9B72F}" srcOrd="3" destOrd="0" presId="urn:microsoft.com/office/officeart/2008/layout/AscendingPictureAccentProcess"/>
    <dgm:cxn modelId="{F038C1DC-6846-4C8D-A706-835D2BABFC5D}" type="presParOf" srcId="{4EAA89F8-BF06-4FBB-A4D3-31C374E36976}" destId="{13D1F0F3-F943-468C-9E91-5167F6709662}" srcOrd="4" destOrd="0" presId="urn:microsoft.com/office/officeart/2008/layout/AscendingPictureAccentProcess"/>
    <dgm:cxn modelId="{17029E36-8635-4666-B5B9-9395FEE10157}" type="presParOf" srcId="{4EAA89F8-BF06-4FBB-A4D3-31C374E36976}" destId="{F873F0C5-C6C7-4B49-9B0F-CD11010B8EC3}" srcOrd="5" destOrd="0" presId="urn:microsoft.com/office/officeart/2008/layout/AscendingPictureAccentProcess"/>
    <dgm:cxn modelId="{8EC27600-8A45-4BBF-AF85-D6719835EAE3}" type="presParOf" srcId="{4EAA89F8-BF06-4FBB-A4D3-31C374E36976}" destId="{E457CB0F-A689-400F-954C-50B14400C84B}" srcOrd="6" destOrd="0" presId="urn:microsoft.com/office/officeart/2008/layout/AscendingPictureAccentProcess"/>
    <dgm:cxn modelId="{719ED175-3EFA-4122-B239-3F731327B50F}" type="presParOf" srcId="{4EAA89F8-BF06-4FBB-A4D3-31C374E36976}" destId="{2B9A61FC-65AE-41EA-961D-8387F522824E}" srcOrd="7" destOrd="0" presId="urn:microsoft.com/office/officeart/2008/layout/AscendingPictureAccentProcess"/>
    <dgm:cxn modelId="{43EC7742-32A2-401C-BB3D-A158327404C3}" type="presParOf" srcId="{4EAA89F8-BF06-4FBB-A4D3-31C374E36976}" destId="{B1975261-0D99-4B88-8234-9BD71A9C4B0D}" srcOrd="8" destOrd="0" presId="urn:microsoft.com/office/officeart/2008/layout/AscendingPictureAccentProcess"/>
    <dgm:cxn modelId="{3D212432-2470-41D6-B796-E94A723146CF}" type="presParOf" srcId="{4EAA89F8-BF06-4FBB-A4D3-31C374E36976}" destId="{E7D5C180-390E-41F9-92A2-FFCBD296D1AE}" srcOrd="9" destOrd="0" presId="urn:microsoft.com/office/officeart/2008/layout/AscendingPictureAccentProcess"/>
    <dgm:cxn modelId="{F4A7A400-E084-4CB7-B759-FFC33C177138}" type="presParOf" srcId="{4EAA89F8-BF06-4FBB-A4D3-31C374E36976}" destId="{11CCD21E-10C1-42E5-8B54-C69A13BF2764}" srcOrd="10" destOrd="0" presId="urn:microsoft.com/office/officeart/2008/layout/AscendingPictureAccentProcess"/>
    <dgm:cxn modelId="{622C73E9-8B2E-4D70-926D-FB7B5FE4E7D2}" type="presParOf" srcId="{4EAA89F8-BF06-4FBB-A4D3-31C374E36976}" destId="{87291CBE-F3AB-43D8-8F0B-43BE954F35DA}" srcOrd="11" destOrd="0" presId="urn:microsoft.com/office/officeart/2008/layout/AscendingPictureAccentProcess"/>
    <dgm:cxn modelId="{6B62407C-B467-4F60-B971-D53EE6995F50}" type="presParOf" srcId="{4EAA89F8-BF06-4FBB-A4D3-31C374E36976}" destId="{AB6EE38D-DCBF-4B54-819C-A26FFEF2E3F1}" srcOrd="12" destOrd="0" presId="urn:microsoft.com/office/officeart/2008/layout/AscendingPictureAccentProcess"/>
    <dgm:cxn modelId="{77392647-1F2B-48CA-8775-3E81911620C2}" type="presParOf" srcId="{4EAA89F8-BF06-4FBB-A4D3-31C374E36976}" destId="{BC7F2D9B-2994-4034-87FC-FFCF9E8E8598}" srcOrd="13" destOrd="0" presId="urn:microsoft.com/office/officeart/2008/layout/AscendingPictureAccentProcess"/>
    <dgm:cxn modelId="{775AF1D0-251F-4EEB-8711-D9B1211A6E38}" type="presParOf" srcId="{4EAA89F8-BF06-4FBB-A4D3-31C374E36976}" destId="{A0C30AD8-F183-4E2E-9CC8-D234150A2943}" srcOrd="14" destOrd="0" presId="urn:microsoft.com/office/officeart/2008/layout/AscendingPictureAccentProcess"/>
    <dgm:cxn modelId="{A063EA35-E1E9-4002-B458-A6D909633316}" type="presParOf" srcId="{4EAA89F8-BF06-4FBB-A4D3-31C374E36976}" destId="{D9D388B1-D840-4879-8BB6-4BAB85515EA5}" srcOrd="15" destOrd="0" presId="urn:microsoft.com/office/officeart/2008/layout/AscendingPictureAccentProcess"/>
    <dgm:cxn modelId="{C1C4C80E-2A08-4784-ADA4-33C776B447F9}" type="presParOf" srcId="{4EAA89F8-BF06-4FBB-A4D3-31C374E36976}" destId="{63729925-2A34-4BF9-9FB5-93317B78A1BB}" srcOrd="16" destOrd="0" presId="urn:microsoft.com/office/officeart/2008/layout/AscendingPictureAccentProcess"/>
    <dgm:cxn modelId="{8525136C-E5AE-4104-B270-8DB48575E37E}" type="presParOf" srcId="{4EAA89F8-BF06-4FBB-A4D3-31C374E36976}" destId="{89443836-89C2-413E-8E87-313D24A5B9F6}" srcOrd="17" destOrd="0" presId="urn:microsoft.com/office/officeart/2008/layout/AscendingPictureAccentProcess"/>
    <dgm:cxn modelId="{9038E228-389A-439E-B418-E65976315FBF}" type="presParOf" srcId="{4EAA89F8-BF06-4FBB-A4D3-31C374E36976}" destId="{D92EEDD0-71F0-4605-8A83-518BEAA1106F}" srcOrd="18" destOrd="0" presId="urn:microsoft.com/office/officeart/2008/layout/AscendingPictureAccentProcess"/>
    <dgm:cxn modelId="{4EC77BA6-7CE8-4B9A-86E1-173CDB17CB5C}" type="presParOf" srcId="{4EAA89F8-BF06-4FBB-A4D3-31C374E36976}" destId="{693B5FB3-DDF1-4D82-A306-3D3FED0DB305}" srcOrd="19" destOrd="0" presId="urn:microsoft.com/office/officeart/2008/layout/AscendingPictureAccentProcess"/>
    <dgm:cxn modelId="{06163214-789E-4146-BFC9-6DD65BCEF655}" type="presParOf" srcId="{693B5FB3-DDF1-4D82-A306-3D3FED0DB305}" destId="{D496D238-705B-4A96-8AF6-D7F23502F808}" srcOrd="0" destOrd="0" presId="urn:microsoft.com/office/officeart/2008/layout/AscendingPictureAccentProcess"/>
    <dgm:cxn modelId="{89C27AEA-E6A7-40B1-B012-BB9D0DFAFFFF}" type="presParOf" srcId="{4EAA89F8-BF06-4FBB-A4D3-31C374E36976}" destId="{86808DA1-B72B-461A-9141-860759A54475}" srcOrd="20" destOrd="0" presId="urn:microsoft.com/office/officeart/2008/layout/AscendingPictureAccentProcess"/>
    <dgm:cxn modelId="{D8C7BA85-BAFD-4470-B3DA-75CBF36BA609}" type="presParOf" srcId="{4EAA89F8-BF06-4FBB-A4D3-31C374E36976}" destId="{A8409344-7740-4CA4-849F-883E61644872}" srcOrd="21" destOrd="0" presId="urn:microsoft.com/office/officeart/2008/layout/AscendingPictureAccentProcess"/>
    <dgm:cxn modelId="{69037304-6078-4B79-89EF-6ADF15316BC9}" type="presParOf" srcId="{A8409344-7740-4CA4-849F-883E61644872}" destId="{C166D860-CFE5-44AE-9754-B5F0844703C5}" srcOrd="0" destOrd="0" presId="urn:microsoft.com/office/officeart/2008/layout/AscendingPictureAccentProcess"/>
    <dgm:cxn modelId="{C5B81038-BBED-4BF5-A3E7-5569EEF09761}" type="presParOf" srcId="{4EAA89F8-BF06-4FBB-A4D3-31C374E36976}" destId="{DEC54830-79E6-4B6F-9940-B567D0377ED2}" srcOrd="22" destOrd="0" presId="urn:microsoft.com/office/officeart/2008/layout/AscendingPictureAccentProcess"/>
    <dgm:cxn modelId="{74DC6488-D8D8-43C8-9BB5-0D1647BCA04C}" type="presParOf" srcId="{4EAA89F8-BF06-4FBB-A4D3-31C374E36976}" destId="{44927726-CA6B-4967-B734-151B352BB85D}" srcOrd="23" destOrd="0" presId="urn:microsoft.com/office/officeart/2008/layout/AscendingPictureAccentProcess"/>
    <dgm:cxn modelId="{C6946EF2-4C3A-4F7F-9152-81E3FE91659E}" type="presParOf" srcId="{44927726-CA6B-4967-B734-151B352BB85D}" destId="{D012A9A3-6A84-461C-8CD6-3E8A9AA953A7}" srcOrd="0" destOrd="0" presId="urn:microsoft.com/office/officeart/2008/layout/AscendingPictureAccentProcess"/>
    <dgm:cxn modelId="{9779D44E-19A5-4017-A96B-D21080FCDA0E}" type="presParOf" srcId="{4EAA89F8-BF06-4FBB-A4D3-31C374E36976}" destId="{46E73CE1-3B01-4C89-B1F2-5682C270E02C}" srcOrd="24" destOrd="0" presId="urn:microsoft.com/office/officeart/2008/layout/AscendingPictureAccentProcess"/>
    <dgm:cxn modelId="{53FFB978-FE7A-4470-AE35-D9668A2EBF27}" type="presParOf" srcId="{4EAA89F8-BF06-4FBB-A4D3-31C374E36976}" destId="{E0143057-59F6-43EA-9734-339C617273FD}" srcOrd="25" destOrd="0" presId="urn:microsoft.com/office/officeart/2008/layout/AscendingPictureAccentProcess"/>
    <dgm:cxn modelId="{A65AC18A-ACBD-4550-ACA6-B72A14947C9D}" type="presParOf" srcId="{E0143057-59F6-43EA-9734-339C617273FD}" destId="{F192AB27-D3F5-4E82-9D57-8D8C5FAA139B}" srcOrd="0" destOrd="0" presId="urn:microsoft.com/office/officeart/2008/layout/AscendingPictureAccentProcess"/>
    <dgm:cxn modelId="{1946B45D-1403-40DA-A922-4D017EB77460}" type="presParOf" srcId="{4EAA89F8-BF06-4FBB-A4D3-31C374E36976}" destId="{7ACB5DC7-44B0-40D3-AD94-089375D358F4}" srcOrd="26" destOrd="0" presId="urn:microsoft.com/office/officeart/2008/layout/AscendingPictureAccentProcess"/>
    <dgm:cxn modelId="{86F0D71F-D7FC-4D8C-96B6-F94505E6769E}" type="presParOf" srcId="{4EAA89F8-BF06-4FBB-A4D3-31C374E36976}" destId="{95886E9F-814C-4244-8E95-00A1049F6C2E}" srcOrd="27" destOrd="0" presId="urn:microsoft.com/office/officeart/2008/layout/AscendingPictureAccentProcess"/>
    <dgm:cxn modelId="{A5A6B73F-46BF-458F-915A-72CB91CAF4B0}" type="presParOf" srcId="{95886E9F-814C-4244-8E95-00A1049F6C2E}" destId="{4A5FBCFE-B246-47F8-801C-A4E135AFBF91}" srcOrd="0" destOrd="0" presId="urn:microsoft.com/office/officeart/2008/layout/AscendingPictureAccentProcess"/>
    <dgm:cxn modelId="{D5F8AAC6-2E17-4307-AC22-49657C29E2C4}" type="presParOf" srcId="{4EAA89F8-BF06-4FBB-A4D3-31C374E36976}" destId="{A86659D7-6083-494A-94A4-F41D019F21D3}" srcOrd="28" destOrd="0" presId="urn:microsoft.com/office/officeart/2008/layout/AscendingPictureAccentProcess"/>
    <dgm:cxn modelId="{4CAC803B-89F8-4493-B220-F370495C3CC6}" type="presParOf" srcId="{4EAA89F8-BF06-4FBB-A4D3-31C374E36976}" destId="{DFCA5FED-24F7-46BA-BC1F-4FB43084C1DC}" srcOrd="29" destOrd="0" presId="urn:microsoft.com/office/officeart/2008/layout/AscendingPictureAccentProcess"/>
    <dgm:cxn modelId="{7A43FECF-8C9E-4082-8B38-8999BBE494A1}" type="presParOf" srcId="{DFCA5FED-24F7-46BA-BC1F-4FB43084C1DC}" destId="{61EC9CCA-0547-49EB-A2C3-ED9AFE7DCF37}" srcOrd="0" destOrd="0" presId="urn:microsoft.com/office/officeart/2008/layout/AscendingPictureAccentProcess"/>
    <dgm:cxn modelId="{DD085EB2-5583-4349-8469-7C7E64E30803}" type="presParOf" srcId="{4EAA89F8-BF06-4FBB-A4D3-31C374E36976}" destId="{241FA210-529E-48E2-B0A9-976F4C49E95C}" srcOrd="30" destOrd="0" presId="urn:microsoft.com/office/officeart/2008/layout/AscendingPictureAccentProcess"/>
    <dgm:cxn modelId="{D2351C69-5633-4E95-97EC-3FBC698D3B42}" type="presParOf" srcId="{4EAA89F8-BF06-4FBB-A4D3-31C374E36976}" destId="{C2284486-06D1-4355-963A-6658C12B8843}" srcOrd="31" destOrd="0" presId="urn:microsoft.com/office/officeart/2008/layout/AscendingPictureAccentProcess"/>
    <dgm:cxn modelId="{56F1B5CB-EE4C-4630-A9F4-8C4ED40965A8}" type="presParOf" srcId="{C2284486-06D1-4355-963A-6658C12B8843}" destId="{06A51EBA-4761-4099-8AB8-5EEF44DA0266}"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5DE725-8987-45E2-8388-483FBC89C893}" type="doc">
      <dgm:prSet loTypeId="urn:microsoft.com/office/officeart/2005/8/layout/venn3" loCatId="relationship" qsTypeId="urn:microsoft.com/office/officeart/2005/8/quickstyle/simple1" qsCatId="simple" csTypeId="urn:microsoft.com/office/officeart/2005/8/colors/colorful2" csCatId="colorful" phldr="1"/>
      <dgm:spPr/>
    </dgm:pt>
    <dgm:pt modelId="{3D7A966C-589C-4C33-BDEE-AFA32522ADEE}">
      <dgm:prSet phldrT="[Text]" custT="1"/>
      <dgm:spPr/>
      <dgm:t>
        <a:bodyPr/>
        <a:lstStyle/>
        <a:p>
          <a:r>
            <a:rPr lang="en-US" sz="1600" b="1" dirty="0" err="1">
              <a:latin typeface="Calibri Light" panose="020F0302020204030204" pitchFamily="34" charset="0"/>
              <a:cs typeface="Calibri Light" panose="020F0302020204030204" pitchFamily="34" charset="0"/>
            </a:rPr>
            <a:t>Tiempos</a:t>
          </a:r>
          <a:r>
            <a:rPr lang="en-US" sz="1600" b="1" dirty="0">
              <a:latin typeface="Calibri Light" panose="020F0302020204030204" pitchFamily="34" charset="0"/>
              <a:cs typeface="Calibri Light" panose="020F0302020204030204" pitchFamily="34" charset="0"/>
            </a:rPr>
            <a:t> de </a:t>
          </a:r>
          <a:r>
            <a:rPr lang="en-US" sz="1600" b="1" dirty="0" err="1">
              <a:latin typeface="Calibri Light" panose="020F0302020204030204" pitchFamily="34" charset="0"/>
              <a:cs typeface="Calibri Light" panose="020F0302020204030204" pitchFamily="34" charset="0"/>
            </a:rPr>
            <a:t>respuesta</a:t>
          </a:r>
          <a:endParaRPr lang="en-US" sz="1600" b="1" dirty="0">
            <a:latin typeface="Calibri Light" panose="020F0302020204030204" pitchFamily="34" charset="0"/>
            <a:cs typeface="Calibri Light" panose="020F0302020204030204" pitchFamily="34" charset="0"/>
          </a:endParaRPr>
        </a:p>
      </dgm:t>
    </dgm:pt>
    <dgm:pt modelId="{FF41EA49-8DBE-4F72-8046-D33E6A059A97}" type="parTrans" cxnId="{CF084F1D-6004-4322-A772-FE8483229853}">
      <dgm:prSet/>
      <dgm:spPr/>
      <dgm:t>
        <a:bodyPr/>
        <a:lstStyle/>
        <a:p>
          <a:endParaRPr lang="en-US" sz="1100" b="1">
            <a:latin typeface="Calibri Light" panose="020F0302020204030204" pitchFamily="34" charset="0"/>
            <a:cs typeface="Calibri Light" panose="020F0302020204030204" pitchFamily="34" charset="0"/>
          </a:endParaRPr>
        </a:p>
      </dgm:t>
    </dgm:pt>
    <dgm:pt modelId="{9FB0752C-9CEB-411D-B9B2-5F8B72BBB845}" type="sibTrans" cxnId="{CF084F1D-6004-4322-A772-FE8483229853}">
      <dgm:prSet/>
      <dgm:spPr/>
      <dgm:t>
        <a:bodyPr/>
        <a:lstStyle/>
        <a:p>
          <a:endParaRPr lang="en-US" sz="1100" b="1">
            <a:latin typeface="Calibri Light" panose="020F0302020204030204" pitchFamily="34" charset="0"/>
            <a:cs typeface="Calibri Light" panose="020F0302020204030204" pitchFamily="34" charset="0"/>
          </a:endParaRPr>
        </a:p>
      </dgm:t>
    </dgm:pt>
    <dgm:pt modelId="{72E6256D-34C3-4C68-9354-DFA00C091820}">
      <dgm:prSet phldrT="[Text]" custT="1"/>
      <dgm:spPr/>
      <dgm:t>
        <a:bodyPr/>
        <a:lstStyle/>
        <a:p>
          <a:r>
            <a:rPr lang="en-US" sz="1600" b="1" dirty="0" err="1">
              <a:latin typeface="Calibri Light" panose="020F0302020204030204" pitchFamily="34" charset="0"/>
              <a:cs typeface="Calibri Light" panose="020F0302020204030204" pitchFamily="34" charset="0"/>
            </a:rPr>
            <a:t>Utilización</a:t>
          </a:r>
          <a:r>
            <a:rPr lang="en-US" sz="1600" b="1" dirty="0">
              <a:latin typeface="Calibri Light" panose="020F0302020204030204" pitchFamily="34" charset="0"/>
              <a:cs typeface="Calibri Light" panose="020F0302020204030204" pitchFamily="34" charset="0"/>
            </a:rPr>
            <a:t> de </a:t>
          </a:r>
          <a:r>
            <a:rPr lang="en-US" sz="1600" b="1" dirty="0" err="1">
              <a:latin typeface="Calibri Light" panose="020F0302020204030204" pitchFamily="34" charset="0"/>
              <a:cs typeface="Calibri Light" panose="020F0302020204030204" pitchFamily="34" charset="0"/>
            </a:rPr>
            <a:t>recursos</a:t>
          </a:r>
          <a:endParaRPr lang="en-US" sz="1600" b="1" dirty="0">
            <a:latin typeface="Calibri Light" panose="020F0302020204030204" pitchFamily="34" charset="0"/>
            <a:cs typeface="Calibri Light" panose="020F0302020204030204" pitchFamily="34" charset="0"/>
          </a:endParaRPr>
        </a:p>
      </dgm:t>
    </dgm:pt>
    <dgm:pt modelId="{BFA30B93-ACA3-436A-B99A-C87776DD73D3}" type="parTrans" cxnId="{598BE6BD-3AB1-4C08-8E1B-E4F5A7BCF1D9}">
      <dgm:prSet/>
      <dgm:spPr/>
      <dgm:t>
        <a:bodyPr/>
        <a:lstStyle/>
        <a:p>
          <a:endParaRPr lang="en-US" sz="1100" b="1">
            <a:latin typeface="Calibri Light" panose="020F0302020204030204" pitchFamily="34" charset="0"/>
            <a:cs typeface="Calibri Light" panose="020F0302020204030204" pitchFamily="34" charset="0"/>
          </a:endParaRPr>
        </a:p>
      </dgm:t>
    </dgm:pt>
    <dgm:pt modelId="{53E251A1-4411-4679-84AC-07B0009B0AF4}" type="sibTrans" cxnId="{598BE6BD-3AB1-4C08-8E1B-E4F5A7BCF1D9}">
      <dgm:prSet/>
      <dgm:spPr/>
      <dgm:t>
        <a:bodyPr/>
        <a:lstStyle/>
        <a:p>
          <a:endParaRPr lang="en-US" sz="1100" b="1">
            <a:latin typeface="Calibri Light" panose="020F0302020204030204" pitchFamily="34" charset="0"/>
            <a:cs typeface="Calibri Light" panose="020F0302020204030204" pitchFamily="34" charset="0"/>
          </a:endParaRPr>
        </a:p>
      </dgm:t>
    </dgm:pt>
    <dgm:pt modelId="{7DBAC803-D0A1-47CB-8975-2027DE17A336}">
      <dgm:prSet phldrT="[Text]" custT="1"/>
      <dgm:spPr/>
      <dgm:t>
        <a:bodyPr/>
        <a:lstStyle/>
        <a:p>
          <a:r>
            <a:rPr lang="en-US" sz="1600" b="1" dirty="0">
              <a:latin typeface="Calibri Light" panose="020F0302020204030204" pitchFamily="34" charset="0"/>
              <a:cs typeface="Calibri Light" panose="020F0302020204030204" pitchFamily="34" charset="0"/>
            </a:rPr>
            <a:t>Throughput</a:t>
          </a:r>
        </a:p>
      </dgm:t>
    </dgm:pt>
    <dgm:pt modelId="{BDF2310F-5E48-4AC2-8994-68E2DF0380C8}" type="parTrans" cxnId="{65A9A4DF-0BD1-4AD5-8A8D-D32B36F4ACE3}">
      <dgm:prSet/>
      <dgm:spPr/>
      <dgm:t>
        <a:bodyPr/>
        <a:lstStyle/>
        <a:p>
          <a:endParaRPr lang="en-US" sz="1100" b="1">
            <a:latin typeface="Calibri Light" panose="020F0302020204030204" pitchFamily="34" charset="0"/>
            <a:cs typeface="Calibri Light" panose="020F0302020204030204" pitchFamily="34" charset="0"/>
          </a:endParaRPr>
        </a:p>
      </dgm:t>
    </dgm:pt>
    <dgm:pt modelId="{BB8352DA-5C64-4874-925D-F933FD5808BB}" type="sibTrans" cxnId="{65A9A4DF-0BD1-4AD5-8A8D-D32B36F4ACE3}">
      <dgm:prSet/>
      <dgm:spPr/>
      <dgm:t>
        <a:bodyPr/>
        <a:lstStyle/>
        <a:p>
          <a:endParaRPr lang="en-US" sz="1100" b="1">
            <a:latin typeface="Calibri Light" panose="020F0302020204030204" pitchFamily="34" charset="0"/>
            <a:cs typeface="Calibri Light" panose="020F0302020204030204" pitchFamily="34" charset="0"/>
          </a:endParaRPr>
        </a:p>
      </dgm:t>
    </dgm:pt>
    <dgm:pt modelId="{28E949FB-5BE1-49D6-AAA5-EA1BAAC74508}">
      <dgm:prSet phldrT="[Text]" custT="1"/>
      <dgm:spPr/>
      <dgm:t>
        <a:bodyPr/>
        <a:lstStyle/>
        <a:p>
          <a:r>
            <a:rPr lang="en-US" sz="1600" b="1" dirty="0" err="1">
              <a:latin typeface="Calibri Light" panose="020F0302020204030204" pitchFamily="34" charset="0"/>
              <a:cs typeface="Calibri Light" panose="020F0302020204030204" pitchFamily="34" charset="0"/>
            </a:rPr>
            <a:t>Usuarios</a:t>
          </a:r>
          <a:r>
            <a:rPr lang="en-US" sz="1600" b="1" dirty="0">
              <a:latin typeface="Calibri Light" panose="020F0302020204030204" pitchFamily="34" charset="0"/>
              <a:cs typeface="Calibri Light" panose="020F0302020204030204" pitchFamily="34" charset="0"/>
            </a:rPr>
            <a:t> </a:t>
          </a:r>
          <a:r>
            <a:rPr lang="en-US" sz="1600" b="1" dirty="0" err="1">
              <a:latin typeface="Calibri Light" panose="020F0302020204030204" pitchFamily="34" charset="0"/>
              <a:cs typeface="Calibri Light" panose="020F0302020204030204" pitchFamily="34" charset="0"/>
            </a:rPr>
            <a:t>concurrentes</a:t>
          </a:r>
          <a:endParaRPr lang="en-US" sz="1600" b="1" dirty="0">
            <a:latin typeface="Calibri Light" panose="020F0302020204030204" pitchFamily="34" charset="0"/>
            <a:cs typeface="Calibri Light" panose="020F0302020204030204" pitchFamily="34" charset="0"/>
          </a:endParaRPr>
        </a:p>
      </dgm:t>
    </dgm:pt>
    <dgm:pt modelId="{F49E5C9D-1036-4C72-90D3-A4E0A7AD272F}" type="parTrans" cxnId="{0A5D5F8A-79DE-44D5-B484-28823722ABE6}">
      <dgm:prSet/>
      <dgm:spPr/>
      <dgm:t>
        <a:bodyPr/>
        <a:lstStyle/>
        <a:p>
          <a:endParaRPr lang="en-US" sz="1400" b="1"/>
        </a:p>
      </dgm:t>
    </dgm:pt>
    <dgm:pt modelId="{1DBF83C3-3301-40BB-868A-70CE3C8CD16A}" type="sibTrans" cxnId="{0A5D5F8A-79DE-44D5-B484-28823722ABE6}">
      <dgm:prSet/>
      <dgm:spPr/>
      <dgm:t>
        <a:bodyPr/>
        <a:lstStyle/>
        <a:p>
          <a:endParaRPr lang="en-US" sz="1400" b="1"/>
        </a:p>
      </dgm:t>
    </dgm:pt>
    <dgm:pt modelId="{683F25F6-73D0-4E85-AD37-181ED9378E8D}" type="pres">
      <dgm:prSet presAssocID="{D75DE725-8987-45E2-8388-483FBC89C893}" presName="Name0" presStyleCnt="0">
        <dgm:presLayoutVars>
          <dgm:dir/>
          <dgm:resizeHandles val="exact"/>
        </dgm:presLayoutVars>
      </dgm:prSet>
      <dgm:spPr/>
    </dgm:pt>
    <dgm:pt modelId="{EE551F7B-1D49-4F2D-B2C4-CCABD43B4491}" type="pres">
      <dgm:prSet presAssocID="{3D7A966C-589C-4C33-BDEE-AFA32522ADEE}" presName="Name5" presStyleLbl="vennNode1" presStyleIdx="0" presStyleCnt="4">
        <dgm:presLayoutVars>
          <dgm:bulletEnabled val="1"/>
        </dgm:presLayoutVars>
      </dgm:prSet>
      <dgm:spPr/>
    </dgm:pt>
    <dgm:pt modelId="{50839F7A-DCCF-478D-A63A-C321F46D1827}" type="pres">
      <dgm:prSet presAssocID="{9FB0752C-9CEB-411D-B9B2-5F8B72BBB845}" presName="space" presStyleCnt="0"/>
      <dgm:spPr/>
    </dgm:pt>
    <dgm:pt modelId="{F0DC0EED-0080-45A3-A4E6-CF769A21D376}" type="pres">
      <dgm:prSet presAssocID="{72E6256D-34C3-4C68-9354-DFA00C091820}" presName="Name5" presStyleLbl="vennNode1" presStyleIdx="1" presStyleCnt="4">
        <dgm:presLayoutVars>
          <dgm:bulletEnabled val="1"/>
        </dgm:presLayoutVars>
      </dgm:prSet>
      <dgm:spPr/>
    </dgm:pt>
    <dgm:pt modelId="{EC1DEFB9-0CA9-4095-B005-BCDAF8EC6A3B}" type="pres">
      <dgm:prSet presAssocID="{53E251A1-4411-4679-84AC-07B0009B0AF4}" presName="space" presStyleCnt="0"/>
      <dgm:spPr/>
    </dgm:pt>
    <dgm:pt modelId="{03FE8A16-4EF3-4DAC-8343-E9B5F7D89E6C}" type="pres">
      <dgm:prSet presAssocID="{7DBAC803-D0A1-47CB-8975-2027DE17A336}" presName="Name5" presStyleLbl="vennNode1" presStyleIdx="2" presStyleCnt="4">
        <dgm:presLayoutVars>
          <dgm:bulletEnabled val="1"/>
        </dgm:presLayoutVars>
      </dgm:prSet>
      <dgm:spPr/>
    </dgm:pt>
    <dgm:pt modelId="{D9AE7E44-5E17-4FD9-8B8A-07B69CD9DE9B}" type="pres">
      <dgm:prSet presAssocID="{BB8352DA-5C64-4874-925D-F933FD5808BB}" presName="space" presStyleCnt="0"/>
      <dgm:spPr/>
    </dgm:pt>
    <dgm:pt modelId="{D3F68F5A-139F-4F6D-B5E2-2599D703D26B}" type="pres">
      <dgm:prSet presAssocID="{28E949FB-5BE1-49D6-AAA5-EA1BAAC74508}" presName="Name5" presStyleLbl="vennNode1" presStyleIdx="3" presStyleCnt="4">
        <dgm:presLayoutVars>
          <dgm:bulletEnabled val="1"/>
        </dgm:presLayoutVars>
      </dgm:prSet>
      <dgm:spPr/>
    </dgm:pt>
  </dgm:ptLst>
  <dgm:cxnLst>
    <dgm:cxn modelId="{CF084F1D-6004-4322-A772-FE8483229853}" srcId="{D75DE725-8987-45E2-8388-483FBC89C893}" destId="{3D7A966C-589C-4C33-BDEE-AFA32522ADEE}" srcOrd="0" destOrd="0" parTransId="{FF41EA49-8DBE-4F72-8046-D33E6A059A97}" sibTransId="{9FB0752C-9CEB-411D-B9B2-5F8B72BBB845}"/>
    <dgm:cxn modelId="{0A5D5F8A-79DE-44D5-B484-28823722ABE6}" srcId="{D75DE725-8987-45E2-8388-483FBC89C893}" destId="{28E949FB-5BE1-49D6-AAA5-EA1BAAC74508}" srcOrd="3" destOrd="0" parTransId="{F49E5C9D-1036-4C72-90D3-A4E0A7AD272F}" sibTransId="{1DBF83C3-3301-40BB-868A-70CE3C8CD16A}"/>
    <dgm:cxn modelId="{C0F7F1A9-3880-411D-A151-97F77ECA5A2F}" type="presOf" srcId="{3D7A966C-589C-4C33-BDEE-AFA32522ADEE}" destId="{EE551F7B-1D49-4F2D-B2C4-CCABD43B4491}" srcOrd="0" destOrd="0" presId="urn:microsoft.com/office/officeart/2005/8/layout/venn3"/>
    <dgm:cxn modelId="{598BE6BD-3AB1-4C08-8E1B-E4F5A7BCF1D9}" srcId="{D75DE725-8987-45E2-8388-483FBC89C893}" destId="{72E6256D-34C3-4C68-9354-DFA00C091820}" srcOrd="1" destOrd="0" parTransId="{BFA30B93-ACA3-436A-B99A-C87776DD73D3}" sibTransId="{53E251A1-4411-4679-84AC-07B0009B0AF4}"/>
    <dgm:cxn modelId="{A7F4F9CA-181D-4922-BEA7-AD4496FE523E}" type="presOf" srcId="{28E949FB-5BE1-49D6-AAA5-EA1BAAC74508}" destId="{D3F68F5A-139F-4F6D-B5E2-2599D703D26B}" srcOrd="0" destOrd="0" presId="urn:microsoft.com/office/officeart/2005/8/layout/venn3"/>
    <dgm:cxn modelId="{65A9A4DF-0BD1-4AD5-8A8D-D32B36F4ACE3}" srcId="{D75DE725-8987-45E2-8388-483FBC89C893}" destId="{7DBAC803-D0A1-47CB-8975-2027DE17A336}" srcOrd="2" destOrd="0" parTransId="{BDF2310F-5E48-4AC2-8994-68E2DF0380C8}" sibTransId="{BB8352DA-5C64-4874-925D-F933FD5808BB}"/>
    <dgm:cxn modelId="{45F17EE3-2CE6-402E-9D10-B116540BA6C0}" type="presOf" srcId="{7DBAC803-D0A1-47CB-8975-2027DE17A336}" destId="{03FE8A16-4EF3-4DAC-8343-E9B5F7D89E6C}" srcOrd="0" destOrd="0" presId="urn:microsoft.com/office/officeart/2005/8/layout/venn3"/>
    <dgm:cxn modelId="{2C7C88EA-1ACA-4F5D-AD96-2D8BD162CA42}" type="presOf" srcId="{D75DE725-8987-45E2-8388-483FBC89C893}" destId="{683F25F6-73D0-4E85-AD37-181ED9378E8D}" srcOrd="0" destOrd="0" presId="urn:microsoft.com/office/officeart/2005/8/layout/venn3"/>
    <dgm:cxn modelId="{483A75F3-4742-49B9-A179-8046A1DEA2D6}" type="presOf" srcId="{72E6256D-34C3-4C68-9354-DFA00C091820}" destId="{F0DC0EED-0080-45A3-A4E6-CF769A21D376}" srcOrd="0" destOrd="0" presId="urn:microsoft.com/office/officeart/2005/8/layout/venn3"/>
    <dgm:cxn modelId="{DD4B0F92-8F1A-4859-83D8-F012D7547E1E}" type="presParOf" srcId="{683F25F6-73D0-4E85-AD37-181ED9378E8D}" destId="{EE551F7B-1D49-4F2D-B2C4-CCABD43B4491}" srcOrd="0" destOrd="0" presId="urn:microsoft.com/office/officeart/2005/8/layout/venn3"/>
    <dgm:cxn modelId="{C420360C-4492-4B04-B453-723B0936B89E}" type="presParOf" srcId="{683F25F6-73D0-4E85-AD37-181ED9378E8D}" destId="{50839F7A-DCCF-478D-A63A-C321F46D1827}" srcOrd="1" destOrd="0" presId="urn:microsoft.com/office/officeart/2005/8/layout/venn3"/>
    <dgm:cxn modelId="{BF1542A3-8E6C-4021-89DE-D3F430C34A3E}" type="presParOf" srcId="{683F25F6-73D0-4E85-AD37-181ED9378E8D}" destId="{F0DC0EED-0080-45A3-A4E6-CF769A21D376}" srcOrd="2" destOrd="0" presId="urn:microsoft.com/office/officeart/2005/8/layout/venn3"/>
    <dgm:cxn modelId="{B067F218-E0E0-423B-8E89-D8D681879B79}" type="presParOf" srcId="{683F25F6-73D0-4E85-AD37-181ED9378E8D}" destId="{EC1DEFB9-0CA9-4095-B005-BCDAF8EC6A3B}" srcOrd="3" destOrd="0" presId="urn:microsoft.com/office/officeart/2005/8/layout/venn3"/>
    <dgm:cxn modelId="{EBF74147-9879-4697-B64C-57328901B205}" type="presParOf" srcId="{683F25F6-73D0-4E85-AD37-181ED9378E8D}" destId="{03FE8A16-4EF3-4DAC-8343-E9B5F7D89E6C}" srcOrd="4" destOrd="0" presId="urn:microsoft.com/office/officeart/2005/8/layout/venn3"/>
    <dgm:cxn modelId="{944463DC-63EA-4A0D-B8C4-66AA70E7A1C2}" type="presParOf" srcId="{683F25F6-73D0-4E85-AD37-181ED9378E8D}" destId="{D9AE7E44-5E17-4FD9-8B8A-07B69CD9DE9B}" srcOrd="5" destOrd="0" presId="urn:microsoft.com/office/officeart/2005/8/layout/venn3"/>
    <dgm:cxn modelId="{78A41D6C-5F16-462C-809D-245B1C1537E1}" type="presParOf" srcId="{683F25F6-73D0-4E85-AD37-181ED9378E8D}" destId="{D3F68F5A-139F-4F6D-B5E2-2599D703D26B}"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0FC42B-6B52-4EAF-8013-7F406578C427}" type="doc">
      <dgm:prSet loTypeId="urn:microsoft.com/office/officeart/2005/8/layout/hList2" loCatId="list" qsTypeId="urn:microsoft.com/office/officeart/2005/8/quickstyle/simple1" qsCatId="simple" csTypeId="urn:microsoft.com/office/officeart/2005/8/colors/colorful2" csCatId="colorful" phldr="1"/>
      <dgm:spPr/>
      <dgm:t>
        <a:bodyPr/>
        <a:lstStyle/>
        <a:p>
          <a:endParaRPr lang="en-US"/>
        </a:p>
      </dgm:t>
    </dgm:pt>
    <dgm:pt modelId="{BB7872B4-747B-47F1-99B3-EAA92DB7644E}">
      <dgm:prSet phldrT="[Text]" custT="1"/>
      <dgm:spPr/>
      <dgm:t>
        <a:bodyPr/>
        <a:lstStyle/>
        <a:p>
          <a:r>
            <a:rPr lang="en-US" sz="2400" b="1" dirty="0" err="1">
              <a:latin typeface="Calibri Light" panose="020F0302020204030204" pitchFamily="34" charset="0"/>
              <a:cs typeface="Calibri Light" panose="020F0302020204030204" pitchFamily="34" charset="0"/>
            </a:rPr>
            <a:t>Escenarios</a:t>
          </a:r>
          <a:endParaRPr lang="en-US" sz="2400" b="1" dirty="0">
            <a:latin typeface="Calibri Light" panose="020F0302020204030204" pitchFamily="34" charset="0"/>
            <a:cs typeface="Calibri Light" panose="020F0302020204030204" pitchFamily="34" charset="0"/>
          </a:endParaRPr>
        </a:p>
      </dgm:t>
    </dgm:pt>
    <dgm:pt modelId="{0D9F8C95-466C-4ECF-A154-A6BC6A8E40C4}" type="parTrans" cxnId="{CC64B908-B9CB-47DA-980A-DE6C8870305C}">
      <dgm:prSet/>
      <dgm:spPr/>
      <dgm:t>
        <a:bodyPr/>
        <a:lstStyle/>
        <a:p>
          <a:endParaRPr lang="en-US" sz="2000" b="1">
            <a:latin typeface="Calibri Light" panose="020F0302020204030204" pitchFamily="34" charset="0"/>
            <a:cs typeface="Calibri Light" panose="020F0302020204030204" pitchFamily="34" charset="0"/>
          </a:endParaRPr>
        </a:p>
      </dgm:t>
    </dgm:pt>
    <dgm:pt modelId="{041AAD34-9700-4CDE-9B0B-4547C9869C19}" type="sibTrans" cxnId="{CC64B908-B9CB-47DA-980A-DE6C8870305C}">
      <dgm:prSet/>
      <dgm:spPr/>
      <dgm:t>
        <a:bodyPr/>
        <a:lstStyle/>
        <a:p>
          <a:endParaRPr lang="en-US" sz="2000" b="1">
            <a:latin typeface="Calibri Light" panose="020F0302020204030204" pitchFamily="34" charset="0"/>
            <a:cs typeface="Calibri Light" panose="020F0302020204030204" pitchFamily="34" charset="0"/>
          </a:endParaRPr>
        </a:p>
      </dgm:t>
    </dgm:pt>
    <dgm:pt modelId="{724618A0-5334-4310-81B4-E2C36A2D34BF}">
      <dgm:prSet phldrT="[Text]" custT="1"/>
      <dgm:spPr/>
      <dgm:t>
        <a:bodyPr/>
        <a:lstStyle/>
        <a:p>
          <a:r>
            <a:rPr lang="en-US" sz="1400" b="1" dirty="0" err="1">
              <a:latin typeface="Calibri Light" panose="020F0302020204030204" pitchFamily="34" charset="0"/>
              <a:cs typeface="Calibri Light" panose="020F0302020204030204" pitchFamily="34" charset="0"/>
            </a:rPr>
            <a:t>Alcance</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transacciones</a:t>
          </a:r>
          <a:r>
            <a:rPr lang="en-US" sz="1400" b="1" dirty="0">
              <a:latin typeface="Calibri Light" panose="020F0302020204030204" pitchFamily="34" charset="0"/>
              <a:cs typeface="Calibri Light" panose="020F0302020204030204" pitchFamily="34" charset="0"/>
            </a:rPr>
            <a:t> y </a:t>
          </a:r>
          <a:r>
            <a:rPr lang="en-US" sz="1400" b="1" dirty="0" err="1">
              <a:latin typeface="Calibri Light" panose="020F0302020204030204" pitchFamily="34" charset="0"/>
              <a:cs typeface="Calibri Light" panose="020F0302020204030204" pitchFamily="34" charset="0"/>
            </a:rPr>
            <a:t>puntos</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monitoreo</a:t>
          </a:r>
          <a:r>
            <a:rPr lang="en-US" sz="1400" b="1" dirty="0">
              <a:latin typeface="Calibri Light" panose="020F0302020204030204" pitchFamily="34" charset="0"/>
              <a:cs typeface="Calibri Light" panose="020F0302020204030204" pitchFamily="34" charset="0"/>
            </a:rPr>
            <a:t>)</a:t>
          </a:r>
        </a:p>
      </dgm:t>
    </dgm:pt>
    <dgm:pt modelId="{F1569050-80D0-4FCC-B762-7C60355B81AE}" type="parTrans" cxnId="{9F0D2A6C-2217-4B66-9B1E-2BC966CC4FEF}">
      <dgm:prSet/>
      <dgm:spPr/>
      <dgm:t>
        <a:bodyPr/>
        <a:lstStyle/>
        <a:p>
          <a:endParaRPr lang="en-US" sz="2000" b="1">
            <a:latin typeface="Calibri Light" panose="020F0302020204030204" pitchFamily="34" charset="0"/>
            <a:cs typeface="Calibri Light" panose="020F0302020204030204" pitchFamily="34" charset="0"/>
          </a:endParaRPr>
        </a:p>
      </dgm:t>
    </dgm:pt>
    <dgm:pt modelId="{F8B7F343-518E-40DD-AD98-ECB2AE55FD61}" type="sibTrans" cxnId="{9F0D2A6C-2217-4B66-9B1E-2BC966CC4FEF}">
      <dgm:prSet/>
      <dgm:spPr/>
      <dgm:t>
        <a:bodyPr/>
        <a:lstStyle/>
        <a:p>
          <a:endParaRPr lang="en-US" sz="2000" b="1">
            <a:latin typeface="Calibri Light" panose="020F0302020204030204" pitchFamily="34" charset="0"/>
            <a:cs typeface="Calibri Light" panose="020F0302020204030204" pitchFamily="34" charset="0"/>
          </a:endParaRPr>
        </a:p>
      </dgm:t>
    </dgm:pt>
    <dgm:pt modelId="{923ECC20-2268-4EA4-A95A-5DC54EE873A8}">
      <dgm:prSet phldrT="[Text]" custT="1"/>
      <dgm:spPr/>
      <dgm:t>
        <a:bodyPr/>
        <a:lstStyle/>
        <a:p>
          <a:r>
            <a:rPr lang="en-US" sz="1400" b="1" dirty="0" err="1">
              <a:latin typeface="Calibri Light" panose="020F0302020204030204" pitchFamily="34" charset="0"/>
              <a:cs typeface="Calibri Light" panose="020F0302020204030204" pitchFamily="34" charset="0"/>
            </a:rPr>
            <a:t>Estrategia</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tipo</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prueba</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puntos</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inyección</a:t>
          </a:r>
          <a:r>
            <a:rPr lang="en-US" sz="1400" b="1" dirty="0">
              <a:latin typeface="Calibri Light" panose="020F0302020204030204" pitchFamily="34" charset="0"/>
              <a:cs typeface="Calibri Light" panose="020F0302020204030204" pitchFamily="34" charset="0"/>
            </a:rPr>
            <a:t>)</a:t>
          </a:r>
        </a:p>
      </dgm:t>
    </dgm:pt>
    <dgm:pt modelId="{1771D0FB-3B5F-4F75-812E-3A3133572898}" type="parTrans" cxnId="{3676759C-1B6F-471D-BB75-1CBE8C5D2889}">
      <dgm:prSet/>
      <dgm:spPr/>
      <dgm:t>
        <a:bodyPr/>
        <a:lstStyle/>
        <a:p>
          <a:endParaRPr lang="en-US" sz="2000" b="1">
            <a:latin typeface="Calibri Light" panose="020F0302020204030204" pitchFamily="34" charset="0"/>
            <a:cs typeface="Calibri Light" panose="020F0302020204030204" pitchFamily="34" charset="0"/>
          </a:endParaRPr>
        </a:p>
      </dgm:t>
    </dgm:pt>
    <dgm:pt modelId="{7A9C9CD6-E8ED-43DE-9BD8-6D6F6BCE3DE7}" type="sibTrans" cxnId="{3676759C-1B6F-471D-BB75-1CBE8C5D2889}">
      <dgm:prSet/>
      <dgm:spPr/>
      <dgm:t>
        <a:bodyPr/>
        <a:lstStyle/>
        <a:p>
          <a:endParaRPr lang="en-US" sz="2000" b="1">
            <a:latin typeface="Calibri Light" panose="020F0302020204030204" pitchFamily="34" charset="0"/>
            <a:cs typeface="Calibri Light" panose="020F0302020204030204" pitchFamily="34" charset="0"/>
          </a:endParaRPr>
        </a:p>
      </dgm:t>
    </dgm:pt>
    <dgm:pt modelId="{AD75E4CA-C588-4416-B92E-98DCBAD3CAE1}">
      <dgm:prSet phldrT="[Text]" custT="1"/>
      <dgm:spPr/>
      <dgm:t>
        <a:bodyPr/>
        <a:lstStyle/>
        <a:p>
          <a:r>
            <a:rPr lang="en-US" sz="2400" b="1" dirty="0" err="1">
              <a:latin typeface="Calibri Light" panose="020F0302020204030204" pitchFamily="34" charset="0"/>
              <a:cs typeface="Calibri Light" panose="020F0302020204030204" pitchFamily="34" charset="0"/>
            </a:rPr>
            <a:t>Usuarios</a:t>
          </a:r>
          <a:r>
            <a:rPr lang="en-US" sz="2400" b="1" dirty="0">
              <a:latin typeface="Calibri Light" panose="020F0302020204030204" pitchFamily="34" charset="0"/>
              <a:cs typeface="Calibri Light" panose="020F0302020204030204" pitchFamily="34" charset="0"/>
            </a:rPr>
            <a:t> </a:t>
          </a:r>
          <a:r>
            <a:rPr lang="en-US" sz="2400" b="1" dirty="0" err="1">
              <a:latin typeface="Calibri Light" panose="020F0302020204030204" pitchFamily="34" charset="0"/>
              <a:cs typeface="Calibri Light" panose="020F0302020204030204" pitchFamily="34" charset="0"/>
            </a:rPr>
            <a:t>virtuales</a:t>
          </a:r>
          <a:endParaRPr lang="en-US" sz="2400" b="1" dirty="0">
            <a:latin typeface="Calibri Light" panose="020F0302020204030204" pitchFamily="34" charset="0"/>
            <a:cs typeface="Calibri Light" panose="020F0302020204030204" pitchFamily="34" charset="0"/>
          </a:endParaRPr>
        </a:p>
      </dgm:t>
    </dgm:pt>
    <dgm:pt modelId="{E8F3B9E5-7B2A-4E7E-9D27-FEE96C2199FF}" type="parTrans" cxnId="{EB96286E-74EE-4A9E-8052-0D0A4B2378A7}">
      <dgm:prSet/>
      <dgm:spPr/>
      <dgm:t>
        <a:bodyPr/>
        <a:lstStyle/>
        <a:p>
          <a:endParaRPr lang="en-US" sz="2000" b="1">
            <a:latin typeface="Calibri Light" panose="020F0302020204030204" pitchFamily="34" charset="0"/>
            <a:cs typeface="Calibri Light" panose="020F0302020204030204" pitchFamily="34" charset="0"/>
          </a:endParaRPr>
        </a:p>
      </dgm:t>
    </dgm:pt>
    <dgm:pt modelId="{A1D6ED78-BBDB-44C4-BE2B-9750DFA0E28C}" type="sibTrans" cxnId="{EB96286E-74EE-4A9E-8052-0D0A4B2378A7}">
      <dgm:prSet/>
      <dgm:spPr/>
      <dgm:t>
        <a:bodyPr/>
        <a:lstStyle/>
        <a:p>
          <a:endParaRPr lang="en-US" sz="2000" b="1">
            <a:latin typeface="Calibri Light" panose="020F0302020204030204" pitchFamily="34" charset="0"/>
            <a:cs typeface="Calibri Light" panose="020F0302020204030204" pitchFamily="34" charset="0"/>
          </a:endParaRPr>
        </a:p>
      </dgm:t>
    </dgm:pt>
    <dgm:pt modelId="{4F8D45DC-5795-4BFF-B412-F6912F85B5EE}">
      <dgm:prSet phldrT="[Text]" custT="1"/>
      <dgm:spPr/>
      <dgm:t>
        <a:bodyPr/>
        <a:lstStyle/>
        <a:p>
          <a:r>
            <a:rPr lang="en-US" sz="1400" b="1" dirty="0" err="1">
              <a:latin typeface="Calibri Light" panose="020F0302020204030204" pitchFamily="34" charset="0"/>
              <a:cs typeface="Calibri Light" panose="020F0302020204030204" pitchFamily="34" charset="0"/>
            </a:rPr>
            <a:t>Políticas</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carga</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escalonado</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dinámico</a:t>
          </a:r>
          <a:r>
            <a:rPr lang="en-US" sz="1400" b="1" dirty="0">
              <a:latin typeface="Calibri Light" panose="020F0302020204030204" pitchFamily="34" charset="0"/>
              <a:cs typeface="Calibri Light" panose="020F0302020204030204" pitchFamily="34" charset="0"/>
            </a:rPr>
            <a:t>, </a:t>
          </a:r>
          <a:r>
            <a:rPr lang="en-US" sz="1400" b="1" dirty="0" err="1">
              <a:latin typeface="Calibri Light" panose="020F0302020204030204" pitchFamily="34" charset="0"/>
              <a:cs typeface="Calibri Light" panose="020F0302020204030204" pitchFamily="34" charset="0"/>
            </a:rPr>
            <a:t>constante</a:t>
          </a:r>
          <a:r>
            <a:rPr lang="en-US" sz="1400" b="1" dirty="0">
              <a:latin typeface="Calibri Light" panose="020F0302020204030204" pitchFamily="34" charset="0"/>
              <a:cs typeface="Calibri Light" panose="020F0302020204030204" pitchFamily="34" charset="0"/>
            </a:rPr>
            <a:t>)</a:t>
          </a:r>
        </a:p>
      </dgm:t>
    </dgm:pt>
    <dgm:pt modelId="{BA2F6C97-0711-466C-A40A-9BD15FBEC7CD}" type="parTrans" cxnId="{8BC151CE-C1DD-4BD1-BEB8-8F124CBFD654}">
      <dgm:prSet/>
      <dgm:spPr/>
      <dgm:t>
        <a:bodyPr/>
        <a:lstStyle/>
        <a:p>
          <a:endParaRPr lang="en-US" sz="2000" b="1">
            <a:latin typeface="Calibri Light" panose="020F0302020204030204" pitchFamily="34" charset="0"/>
            <a:cs typeface="Calibri Light" panose="020F0302020204030204" pitchFamily="34" charset="0"/>
          </a:endParaRPr>
        </a:p>
      </dgm:t>
    </dgm:pt>
    <dgm:pt modelId="{773A6E47-FBEC-41C5-B3B8-05CB314DD583}" type="sibTrans" cxnId="{8BC151CE-C1DD-4BD1-BEB8-8F124CBFD654}">
      <dgm:prSet/>
      <dgm:spPr/>
      <dgm:t>
        <a:bodyPr/>
        <a:lstStyle/>
        <a:p>
          <a:endParaRPr lang="en-US" sz="2000" b="1">
            <a:latin typeface="Calibri Light" panose="020F0302020204030204" pitchFamily="34" charset="0"/>
            <a:cs typeface="Calibri Light" panose="020F0302020204030204" pitchFamily="34" charset="0"/>
          </a:endParaRPr>
        </a:p>
      </dgm:t>
    </dgm:pt>
    <dgm:pt modelId="{8B7E5BDF-8DA3-40BF-9849-A485E31F9965}">
      <dgm:prSet phldrT="[Text]" custT="1"/>
      <dgm:spPr/>
      <dgm:t>
        <a:bodyPr/>
        <a:lstStyle/>
        <a:p>
          <a:r>
            <a:rPr lang="en-US" sz="1400" b="1" dirty="0" err="1">
              <a:latin typeface="Calibri Light" panose="020F0302020204030204" pitchFamily="34" charset="0"/>
              <a:cs typeface="Calibri Light" panose="020F0302020204030204" pitchFamily="34" charset="0"/>
            </a:rPr>
            <a:t>Cálculo</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concurrencia</a:t>
          </a:r>
          <a:endParaRPr lang="en-US" sz="1400" b="1" dirty="0">
            <a:latin typeface="Calibri Light" panose="020F0302020204030204" pitchFamily="34" charset="0"/>
            <a:cs typeface="Calibri Light" panose="020F0302020204030204" pitchFamily="34" charset="0"/>
          </a:endParaRPr>
        </a:p>
      </dgm:t>
    </dgm:pt>
    <dgm:pt modelId="{63F65DE5-269D-4E09-97BD-7899B5268200}" type="parTrans" cxnId="{4B1C20A0-AA53-4589-9F89-FAA1AF70C138}">
      <dgm:prSet/>
      <dgm:spPr/>
      <dgm:t>
        <a:bodyPr/>
        <a:lstStyle/>
        <a:p>
          <a:endParaRPr lang="en-US" sz="2000" b="1">
            <a:latin typeface="Calibri Light" panose="020F0302020204030204" pitchFamily="34" charset="0"/>
            <a:cs typeface="Calibri Light" panose="020F0302020204030204" pitchFamily="34" charset="0"/>
          </a:endParaRPr>
        </a:p>
      </dgm:t>
    </dgm:pt>
    <dgm:pt modelId="{C291DF2B-B8E7-473E-8587-7A82F88C692B}" type="sibTrans" cxnId="{4B1C20A0-AA53-4589-9F89-FAA1AF70C138}">
      <dgm:prSet/>
      <dgm:spPr/>
      <dgm:t>
        <a:bodyPr/>
        <a:lstStyle/>
        <a:p>
          <a:endParaRPr lang="en-US" sz="2000" b="1">
            <a:latin typeface="Calibri Light" panose="020F0302020204030204" pitchFamily="34" charset="0"/>
            <a:cs typeface="Calibri Light" panose="020F0302020204030204" pitchFamily="34" charset="0"/>
          </a:endParaRPr>
        </a:p>
      </dgm:t>
    </dgm:pt>
    <dgm:pt modelId="{54059614-7D2B-47DA-BF07-7B5EE3FF797D}">
      <dgm:prSet phldrT="[Text]" custT="1"/>
      <dgm:spPr/>
      <dgm:t>
        <a:bodyPr/>
        <a:lstStyle/>
        <a:p>
          <a:r>
            <a:rPr lang="en-US" sz="2400" b="1" dirty="0" err="1">
              <a:latin typeface="Calibri Light" panose="020F0302020204030204" pitchFamily="34" charset="0"/>
              <a:cs typeface="Calibri Light" panose="020F0302020204030204" pitchFamily="34" charset="0"/>
            </a:rPr>
            <a:t>Datos</a:t>
          </a:r>
          <a:r>
            <a:rPr lang="en-US" sz="2400" b="1" dirty="0">
              <a:latin typeface="Calibri Light" panose="020F0302020204030204" pitchFamily="34" charset="0"/>
              <a:cs typeface="Calibri Light" panose="020F0302020204030204" pitchFamily="34" charset="0"/>
            </a:rPr>
            <a:t> de </a:t>
          </a:r>
          <a:r>
            <a:rPr lang="en-US" sz="2400" b="1" dirty="0" err="1">
              <a:latin typeface="Calibri Light" panose="020F0302020204030204" pitchFamily="34" charset="0"/>
              <a:cs typeface="Calibri Light" panose="020F0302020204030204" pitchFamily="34" charset="0"/>
            </a:rPr>
            <a:t>prueba</a:t>
          </a:r>
          <a:endParaRPr lang="en-US" sz="2400" b="1" dirty="0">
            <a:latin typeface="Calibri Light" panose="020F0302020204030204" pitchFamily="34" charset="0"/>
            <a:cs typeface="Calibri Light" panose="020F0302020204030204" pitchFamily="34" charset="0"/>
          </a:endParaRPr>
        </a:p>
      </dgm:t>
    </dgm:pt>
    <dgm:pt modelId="{0A1DD759-ECFD-446B-80B7-71377B6FCE14}" type="parTrans" cxnId="{DE164C19-49F4-4C45-8B9A-4B5F4278D149}">
      <dgm:prSet/>
      <dgm:spPr/>
      <dgm:t>
        <a:bodyPr/>
        <a:lstStyle/>
        <a:p>
          <a:endParaRPr lang="en-US" sz="2000" b="1">
            <a:latin typeface="Calibri Light" panose="020F0302020204030204" pitchFamily="34" charset="0"/>
            <a:cs typeface="Calibri Light" panose="020F0302020204030204" pitchFamily="34" charset="0"/>
          </a:endParaRPr>
        </a:p>
      </dgm:t>
    </dgm:pt>
    <dgm:pt modelId="{AD8FE5F4-81B6-487A-A27F-07F1A1590CB2}" type="sibTrans" cxnId="{DE164C19-49F4-4C45-8B9A-4B5F4278D149}">
      <dgm:prSet/>
      <dgm:spPr/>
      <dgm:t>
        <a:bodyPr/>
        <a:lstStyle/>
        <a:p>
          <a:endParaRPr lang="en-US" sz="2000" b="1">
            <a:latin typeface="Calibri Light" panose="020F0302020204030204" pitchFamily="34" charset="0"/>
            <a:cs typeface="Calibri Light" panose="020F0302020204030204" pitchFamily="34" charset="0"/>
          </a:endParaRPr>
        </a:p>
      </dgm:t>
    </dgm:pt>
    <dgm:pt modelId="{B3ADD196-8A45-4D30-937F-EC295D618623}">
      <dgm:prSet phldrT="[Text]" custT="1"/>
      <dgm:spPr/>
      <dgm:t>
        <a:bodyPr/>
        <a:lstStyle/>
        <a:p>
          <a:r>
            <a:rPr lang="en-US" sz="1400" b="1" dirty="0">
              <a:latin typeface="Calibri Light" panose="020F0302020204030204" pitchFamily="34" charset="0"/>
              <a:cs typeface="Calibri Light" panose="020F0302020204030204" pitchFamily="34" charset="0"/>
            </a:rPr>
            <a:t>Set de </a:t>
          </a:r>
          <a:r>
            <a:rPr lang="en-US" sz="1400" b="1" dirty="0" err="1">
              <a:latin typeface="Calibri Light" panose="020F0302020204030204" pitchFamily="34" charset="0"/>
              <a:cs typeface="Calibri Light" panose="020F0302020204030204" pitchFamily="34" charset="0"/>
            </a:rPr>
            <a:t>datos</a:t>
          </a:r>
          <a:endParaRPr lang="en-US" sz="1400" b="1" dirty="0">
            <a:latin typeface="Calibri Light" panose="020F0302020204030204" pitchFamily="34" charset="0"/>
            <a:cs typeface="Calibri Light" panose="020F0302020204030204" pitchFamily="34" charset="0"/>
          </a:endParaRPr>
        </a:p>
      </dgm:t>
    </dgm:pt>
    <dgm:pt modelId="{9FB69EC5-A612-4EA7-AF7A-4B825415C1C7}" type="parTrans" cxnId="{ACA84AA3-BA1D-4235-AE97-94DB5900DCC9}">
      <dgm:prSet/>
      <dgm:spPr/>
      <dgm:t>
        <a:bodyPr/>
        <a:lstStyle/>
        <a:p>
          <a:endParaRPr lang="en-US" sz="2000" b="1">
            <a:latin typeface="Calibri Light" panose="020F0302020204030204" pitchFamily="34" charset="0"/>
            <a:cs typeface="Calibri Light" panose="020F0302020204030204" pitchFamily="34" charset="0"/>
          </a:endParaRPr>
        </a:p>
      </dgm:t>
    </dgm:pt>
    <dgm:pt modelId="{8F797C73-88F1-48C8-BFA5-1FBF3C322344}" type="sibTrans" cxnId="{ACA84AA3-BA1D-4235-AE97-94DB5900DCC9}">
      <dgm:prSet/>
      <dgm:spPr/>
      <dgm:t>
        <a:bodyPr/>
        <a:lstStyle/>
        <a:p>
          <a:endParaRPr lang="en-US" sz="2000" b="1">
            <a:latin typeface="Calibri Light" panose="020F0302020204030204" pitchFamily="34" charset="0"/>
            <a:cs typeface="Calibri Light" panose="020F0302020204030204" pitchFamily="34" charset="0"/>
          </a:endParaRPr>
        </a:p>
      </dgm:t>
    </dgm:pt>
    <dgm:pt modelId="{E1DDA848-6B24-4A5E-B172-F53506303297}">
      <dgm:prSet phldrT="[Text]" custT="1"/>
      <dgm:spPr/>
      <dgm:t>
        <a:bodyPr/>
        <a:lstStyle/>
        <a:p>
          <a:r>
            <a:rPr lang="en-US" sz="1400" b="1" dirty="0">
              <a:latin typeface="Calibri Light" panose="020F0302020204030204" pitchFamily="34" charset="0"/>
              <a:cs typeface="Calibri Light" panose="020F0302020204030204" pitchFamily="34" charset="0"/>
            </a:rPr>
            <a:t>Variables</a:t>
          </a:r>
        </a:p>
      </dgm:t>
    </dgm:pt>
    <dgm:pt modelId="{150EA66C-72DA-49E4-B5B9-20172D5D82D6}" type="parTrans" cxnId="{3E2A5525-7F38-4AAD-BE27-1ED3E5CC4E93}">
      <dgm:prSet/>
      <dgm:spPr/>
      <dgm:t>
        <a:bodyPr/>
        <a:lstStyle/>
        <a:p>
          <a:endParaRPr lang="en-US" sz="2000" b="1">
            <a:latin typeface="Calibri Light" panose="020F0302020204030204" pitchFamily="34" charset="0"/>
            <a:cs typeface="Calibri Light" panose="020F0302020204030204" pitchFamily="34" charset="0"/>
          </a:endParaRPr>
        </a:p>
      </dgm:t>
    </dgm:pt>
    <dgm:pt modelId="{66EB28DF-CAE8-43AE-8B30-2838AC61999D}" type="sibTrans" cxnId="{3E2A5525-7F38-4AAD-BE27-1ED3E5CC4E93}">
      <dgm:prSet/>
      <dgm:spPr/>
      <dgm:t>
        <a:bodyPr/>
        <a:lstStyle/>
        <a:p>
          <a:endParaRPr lang="en-US" sz="2000" b="1">
            <a:latin typeface="Calibri Light" panose="020F0302020204030204" pitchFamily="34" charset="0"/>
            <a:cs typeface="Calibri Light" panose="020F0302020204030204" pitchFamily="34" charset="0"/>
          </a:endParaRPr>
        </a:p>
      </dgm:t>
    </dgm:pt>
    <dgm:pt modelId="{C47B531F-2814-458B-BB07-08B7D2591FD2}">
      <dgm:prSet phldrT="[Text]" custT="1"/>
      <dgm:spPr/>
      <dgm:t>
        <a:bodyPr/>
        <a:lstStyle/>
        <a:p>
          <a:r>
            <a:rPr lang="en-US" sz="2400" b="1" dirty="0" err="1">
              <a:latin typeface="Calibri Light" panose="020F0302020204030204" pitchFamily="34" charset="0"/>
              <a:cs typeface="Calibri Light" panose="020F0302020204030204" pitchFamily="34" charset="0"/>
            </a:rPr>
            <a:t>Métricas</a:t>
          </a:r>
          <a:endParaRPr lang="en-US" sz="2400" b="1" dirty="0">
            <a:latin typeface="Calibri Light" panose="020F0302020204030204" pitchFamily="34" charset="0"/>
            <a:cs typeface="Calibri Light" panose="020F0302020204030204" pitchFamily="34" charset="0"/>
          </a:endParaRPr>
        </a:p>
      </dgm:t>
    </dgm:pt>
    <dgm:pt modelId="{20A17D3A-7B8F-44A6-B502-16FB27EB5338}" type="parTrans" cxnId="{EB6699B7-7247-4EE7-B1CD-C09DECA62AB0}">
      <dgm:prSet/>
      <dgm:spPr/>
      <dgm:t>
        <a:bodyPr/>
        <a:lstStyle/>
        <a:p>
          <a:endParaRPr lang="en-US" sz="2000" b="1">
            <a:latin typeface="Calibri Light" panose="020F0302020204030204" pitchFamily="34" charset="0"/>
            <a:cs typeface="Calibri Light" panose="020F0302020204030204" pitchFamily="34" charset="0"/>
          </a:endParaRPr>
        </a:p>
      </dgm:t>
    </dgm:pt>
    <dgm:pt modelId="{D4386082-0789-4D0F-946E-BC45BF62B372}" type="sibTrans" cxnId="{EB6699B7-7247-4EE7-B1CD-C09DECA62AB0}">
      <dgm:prSet/>
      <dgm:spPr/>
      <dgm:t>
        <a:bodyPr/>
        <a:lstStyle/>
        <a:p>
          <a:endParaRPr lang="en-US" sz="2000" b="1">
            <a:latin typeface="Calibri Light" panose="020F0302020204030204" pitchFamily="34" charset="0"/>
            <a:cs typeface="Calibri Light" panose="020F0302020204030204" pitchFamily="34" charset="0"/>
          </a:endParaRPr>
        </a:p>
      </dgm:t>
    </dgm:pt>
    <dgm:pt modelId="{A5607337-2DDA-44A6-BF3D-6F093C5F1ECA}">
      <dgm:prSet phldrT="[Text]" custT="1"/>
      <dgm:spPr/>
      <dgm:t>
        <a:bodyPr/>
        <a:lstStyle/>
        <a:p>
          <a:r>
            <a:rPr lang="en-US" sz="1400" b="1" dirty="0" err="1">
              <a:latin typeface="Calibri Light" panose="020F0302020204030204" pitchFamily="34" charset="0"/>
              <a:cs typeface="Calibri Light" panose="020F0302020204030204" pitchFamily="34" charset="0"/>
            </a:rPr>
            <a:t>Tiempos</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respuesta</a:t>
          </a:r>
          <a:endParaRPr lang="en-US" sz="1400" b="1" dirty="0">
            <a:latin typeface="Calibri Light" panose="020F0302020204030204" pitchFamily="34" charset="0"/>
            <a:cs typeface="Calibri Light" panose="020F0302020204030204" pitchFamily="34" charset="0"/>
          </a:endParaRPr>
        </a:p>
      </dgm:t>
    </dgm:pt>
    <dgm:pt modelId="{E8D18ED9-F859-4247-909E-205F7E365C9E}" type="parTrans" cxnId="{7BEFB4C5-40B3-4B2D-AB0F-A80DC4E14006}">
      <dgm:prSet/>
      <dgm:spPr/>
      <dgm:t>
        <a:bodyPr/>
        <a:lstStyle/>
        <a:p>
          <a:endParaRPr lang="en-US" sz="2000" b="1">
            <a:latin typeface="Calibri Light" panose="020F0302020204030204" pitchFamily="34" charset="0"/>
            <a:cs typeface="Calibri Light" panose="020F0302020204030204" pitchFamily="34" charset="0"/>
          </a:endParaRPr>
        </a:p>
      </dgm:t>
    </dgm:pt>
    <dgm:pt modelId="{55BBD1A9-9499-4601-AE2D-A3103E0789F6}" type="sibTrans" cxnId="{7BEFB4C5-40B3-4B2D-AB0F-A80DC4E14006}">
      <dgm:prSet/>
      <dgm:spPr/>
      <dgm:t>
        <a:bodyPr/>
        <a:lstStyle/>
        <a:p>
          <a:endParaRPr lang="en-US" sz="2000" b="1">
            <a:latin typeface="Calibri Light" panose="020F0302020204030204" pitchFamily="34" charset="0"/>
            <a:cs typeface="Calibri Light" panose="020F0302020204030204" pitchFamily="34" charset="0"/>
          </a:endParaRPr>
        </a:p>
      </dgm:t>
    </dgm:pt>
    <dgm:pt modelId="{2F801587-C6C6-41C5-981E-A6898E7AF97E}">
      <dgm:prSet phldrT="[Text]" custT="1"/>
      <dgm:spPr/>
      <dgm:t>
        <a:bodyPr/>
        <a:lstStyle/>
        <a:p>
          <a:r>
            <a:rPr lang="en-US" sz="1400" b="1" dirty="0" err="1">
              <a:latin typeface="Calibri Light" panose="020F0302020204030204" pitchFamily="34" charset="0"/>
              <a:cs typeface="Calibri Light" panose="020F0302020204030204" pitchFamily="34" charset="0"/>
            </a:rPr>
            <a:t>Consumo</a:t>
          </a:r>
          <a:r>
            <a:rPr lang="en-US" sz="1400" b="1" dirty="0">
              <a:latin typeface="Calibri Light" panose="020F0302020204030204" pitchFamily="34" charset="0"/>
              <a:cs typeface="Calibri Light" panose="020F0302020204030204" pitchFamily="34" charset="0"/>
            </a:rPr>
            <a:t> de </a:t>
          </a:r>
          <a:r>
            <a:rPr lang="en-US" sz="1400" b="1" dirty="0" err="1">
              <a:latin typeface="Calibri Light" panose="020F0302020204030204" pitchFamily="34" charset="0"/>
              <a:cs typeface="Calibri Light" panose="020F0302020204030204" pitchFamily="34" charset="0"/>
            </a:rPr>
            <a:t>recursos</a:t>
          </a:r>
          <a:endParaRPr lang="en-US" sz="1400" b="1" dirty="0">
            <a:latin typeface="Calibri Light" panose="020F0302020204030204" pitchFamily="34" charset="0"/>
            <a:cs typeface="Calibri Light" panose="020F0302020204030204" pitchFamily="34" charset="0"/>
          </a:endParaRPr>
        </a:p>
      </dgm:t>
    </dgm:pt>
    <dgm:pt modelId="{397E5454-D6D7-49BD-A143-935904071B3F}" type="parTrans" cxnId="{B86E4ABC-05D8-4C53-8CD9-04650BFFB660}">
      <dgm:prSet/>
      <dgm:spPr/>
      <dgm:t>
        <a:bodyPr/>
        <a:lstStyle/>
        <a:p>
          <a:endParaRPr lang="en-US" sz="2000" b="1">
            <a:latin typeface="Calibri Light" panose="020F0302020204030204" pitchFamily="34" charset="0"/>
            <a:cs typeface="Calibri Light" panose="020F0302020204030204" pitchFamily="34" charset="0"/>
          </a:endParaRPr>
        </a:p>
      </dgm:t>
    </dgm:pt>
    <dgm:pt modelId="{83BCE8A2-300A-44D3-A7D0-5868DB019259}" type="sibTrans" cxnId="{B86E4ABC-05D8-4C53-8CD9-04650BFFB660}">
      <dgm:prSet/>
      <dgm:spPr/>
      <dgm:t>
        <a:bodyPr/>
        <a:lstStyle/>
        <a:p>
          <a:endParaRPr lang="en-US" sz="2000" b="1">
            <a:latin typeface="Calibri Light" panose="020F0302020204030204" pitchFamily="34" charset="0"/>
            <a:cs typeface="Calibri Light" panose="020F0302020204030204" pitchFamily="34" charset="0"/>
          </a:endParaRPr>
        </a:p>
      </dgm:t>
    </dgm:pt>
    <dgm:pt modelId="{12B84866-C405-4FB0-805F-7215BA781C18}">
      <dgm:prSet phldrT="[Text]" custT="1"/>
      <dgm:spPr/>
      <dgm:t>
        <a:bodyPr/>
        <a:lstStyle/>
        <a:p>
          <a:r>
            <a:rPr lang="en-US" sz="1400" b="1" dirty="0" err="1">
              <a:latin typeface="Calibri Light" panose="020F0302020204030204" pitchFamily="34" charset="0"/>
              <a:cs typeface="Calibri Light" panose="020F0302020204030204" pitchFamily="34" charset="0"/>
            </a:rPr>
            <a:t>Comportamiento</a:t>
          </a:r>
          <a:r>
            <a:rPr lang="en-US" sz="1400" b="1" dirty="0">
              <a:latin typeface="Calibri Light" panose="020F0302020204030204" pitchFamily="34" charset="0"/>
              <a:cs typeface="Calibri Light" panose="020F0302020204030204" pitchFamily="34" charset="0"/>
            </a:rPr>
            <a:t> del </a:t>
          </a:r>
          <a:r>
            <a:rPr lang="en-US" sz="1400" b="1" dirty="0" err="1">
              <a:latin typeface="Calibri Light" panose="020F0302020204030204" pitchFamily="34" charset="0"/>
              <a:cs typeface="Calibri Light" panose="020F0302020204030204" pitchFamily="34" charset="0"/>
            </a:rPr>
            <a:t>sistema</a:t>
          </a:r>
          <a:endParaRPr lang="en-US" sz="1400" b="1" dirty="0">
            <a:latin typeface="Calibri Light" panose="020F0302020204030204" pitchFamily="34" charset="0"/>
            <a:cs typeface="Calibri Light" panose="020F0302020204030204" pitchFamily="34" charset="0"/>
          </a:endParaRPr>
        </a:p>
      </dgm:t>
    </dgm:pt>
    <dgm:pt modelId="{78F0EC90-BA3E-46AD-BF47-DD565EAEF5F9}" type="parTrans" cxnId="{5CEC412C-6671-458D-9EEA-D95A923E028F}">
      <dgm:prSet/>
      <dgm:spPr/>
      <dgm:t>
        <a:bodyPr/>
        <a:lstStyle/>
        <a:p>
          <a:endParaRPr lang="en-US" sz="2000" b="1">
            <a:latin typeface="Calibri Light" panose="020F0302020204030204" pitchFamily="34" charset="0"/>
            <a:cs typeface="Calibri Light" panose="020F0302020204030204" pitchFamily="34" charset="0"/>
          </a:endParaRPr>
        </a:p>
      </dgm:t>
    </dgm:pt>
    <dgm:pt modelId="{2859203B-92B8-4520-847C-38CD37621DEB}" type="sibTrans" cxnId="{5CEC412C-6671-458D-9EEA-D95A923E028F}">
      <dgm:prSet/>
      <dgm:spPr/>
      <dgm:t>
        <a:bodyPr/>
        <a:lstStyle/>
        <a:p>
          <a:endParaRPr lang="en-US" sz="2000" b="1">
            <a:latin typeface="Calibri Light" panose="020F0302020204030204" pitchFamily="34" charset="0"/>
            <a:cs typeface="Calibri Light" panose="020F0302020204030204" pitchFamily="34" charset="0"/>
          </a:endParaRPr>
        </a:p>
      </dgm:t>
    </dgm:pt>
    <dgm:pt modelId="{E58812A4-D2B3-4A9F-876C-2483CB7216D1}">
      <dgm:prSet phldrT="[Text]" custT="1"/>
      <dgm:spPr/>
      <dgm:t>
        <a:bodyPr/>
        <a:lstStyle/>
        <a:p>
          <a:r>
            <a:rPr lang="en-US" sz="1400" b="1" dirty="0" err="1">
              <a:latin typeface="Calibri Light" panose="020F0302020204030204" pitchFamily="34" charset="0"/>
              <a:cs typeface="Calibri Light" panose="020F0302020204030204" pitchFamily="34" charset="0"/>
            </a:rPr>
            <a:t>Riesgos</a:t>
          </a:r>
          <a:endParaRPr lang="en-US" sz="1400" b="1" dirty="0">
            <a:latin typeface="Calibri Light" panose="020F0302020204030204" pitchFamily="34" charset="0"/>
            <a:cs typeface="Calibri Light" panose="020F0302020204030204" pitchFamily="34" charset="0"/>
          </a:endParaRPr>
        </a:p>
      </dgm:t>
    </dgm:pt>
    <dgm:pt modelId="{2FCEB311-D062-408D-9FE1-FBE1DB98889A}" type="parTrans" cxnId="{F0A0AF0B-1142-4D9C-BB6C-7B898F1D657D}">
      <dgm:prSet/>
      <dgm:spPr/>
    </dgm:pt>
    <dgm:pt modelId="{EDC936D2-71AD-4877-8496-1493CFA7447D}" type="sibTrans" cxnId="{F0A0AF0B-1142-4D9C-BB6C-7B898F1D657D}">
      <dgm:prSet/>
      <dgm:spPr/>
    </dgm:pt>
    <dgm:pt modelId="{840F4E74-62B8-4BC1-A46A-99FC8A7B54A3}" type="pres">
      <dgm:prSet presAssocID="{110FC42B-6B52-4EAF-8013-7F406578C427}" presName="linearFlow" presStyleCnt="0">
        <dgm:presLayoutVars>
          <dgm:dir/>
          <dgm:animLvl val="lvl"/>
          <dgm:resizeHandles/>
        </dgm:presLayoutVars>
      </dgm:prSet>
      <dgm:spPr/>
    </dgm:pt>
    <dgm:pt modelId="{5C914943-5A92-4A42-844B-F5CBE950AE8D}" type="pres">
      <dgm:prSet presAssocID="{BB7872B4-747B-47F1-99B3-EAA92DB7644E}" presName="compositeNode" presStyleCnt="0">
        <dgm:presLayoutVars>
          <dgm:bulletEnabled val="1"/>
        </dgm:presLayoutVars>
      </dgm:prSet>
      <dgm:spPr/>
    </dgm:pt>
    <dgm:pt modelId="{FCC2ACF5-7086-4BE4-9011-42A4BD208B71}" type="pres">
      <dgm:prSet presAssocID="{BB7872B4-747B-47F1-99B3-EAA92DB7644E}" presName="imag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C626AE2-3D78-40AD-B225-991DE8DDADCA}" type="pres">
      <dgm:prSet presAssocID="{BB7872B4-747B-47F1-99B3-EAA92DB7644E}" presName="childNode" presStyleLbl="node1" presStyleIdx="0" presStyleCnt="4" custScaleY="60575" custLinFactNeighborX="2121" custLinFactNeighborY="-19775">
        <dgm:presLayoutVars>
          <dgm:bulletEnabled val="1"/>
        </dgm:presLayoutVars>
      </dgm:prSet>
      <dgm:spPr/>
    </dgm:pt>
    <dgm:pt modelId="{4A7798E7-0004-453D-9C85-A53D8643253B}" type="pres">
      <dgm:prSet presAssocID="{BB7872B4-747B-47F1-99B3-EAA92DB7644E}" presName="parentNode" presStyleLbl="revTx" presStyleIdx="0" presStyleCnt="4">
        <dgm:presLayoutVars>
          <dgm:chMax val="0"/>
          <dgm:bulletEnabled val="1"/>
        </dgm:presLayoutVars>
      </dgm:prSet>
      <dgm:spPr/>
    </dgm:pt>
    <dgm:pt modelId="{74F61884-2901-44C0-92E8-CDC695B193B6}" type="pres">
      <dgm:prSet presAssocID="{041AAD34-9700-4CDE-9B0B-4547C9869C19}" presName="sibTrans" presStyleCnt="0"/>
      <dgm:spPr/>
    </dgm:pt>
    <dgm:pt modelId="{DBCD87A9-94F3-4AD3-8EDD-DF2C05524865}" type="pres">
      <dgm:prSet presAssocID="{AD75E4CA-C588-4416-B92E-98DCBAD3CAE1}" presName="compositeNode" presStyleCnt="0">
        <dgm:presLayoutVars>
          <dgm:bulletEnabled val="1"/>
        </dgm:presLayoutVars>
      </dgm:prSet>
      <dgm:spPr/>
    </dgm:pt>
    <dgm:pt modelId="{4D85D97E-7AC6-4F8D-8B7F-0E21FE46E7A8}" type="pres">
      <dgm:prSet presAssocID="{AD75E4CA-C588-4416-B92E-98DCBAD3CAE1}" presName="imag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11CEB75-56FB-45EC-B060-B75D775362BF}" type="pres">
      <dgm:prSet presAssocID="{AD75E4CA-C588-4416-B92E-98DCBAD3CAE1}" presName="childNode" presStyleLbl="node1" presStyleIdx="1" presStyleCnt="4" custScaleY="60575" custLinFactNeighborX="2121" custLinFactNeighborY="-19775">
        <dgm:presLayoutVars>
          <dgm:bulletEnabled val="1"/>
        </dgm:presLayoutVars>
      </dgm:prSet>
      <dgm:spPr/>
    </dgm:pt>
    <dgm:pt modelId="{5399046B-1CE0-49BB-AE6D-1200BB991D1A}" type="pres">
      <dgm:prSet presAssocID="{AD75E4CA-C588-4416-B92E-98DCBAD3CAE1}" presName="parentNode" presStyleLbl="revTx" presStyleIdx="1" presStyleCnt="4">
        <dgm:presLayoutVars>
          <dgm:chMax val="0"/>
          <dgm:bulletEnabled val="1"/>
        </dgm:presLayoutVars>
      </dgm:prSet>
      <dgm:spPr/>
    </dgm:pt>
    <dgm:pt modelId="{815916DB-F88C-4A84-95AA-9A4EA72175F8}" type="pres">
      <dgm:prSet presAssocID="{A1D6ED78-BBDB-44C4-BE2B-9750DFA0E28C}" presName="sibTrans" presStyleCnt="0"/>
      <dgm:spPr/>
    </dgm:pt>
    <dgm:pt modelId="{7AA5685F-EB2E-4C26-9A41-BB2AB89944C4}" type="pres">
      <dgm:prSet presAssocID="{54059614-7D2B-47DA-BF07-7B5EE3FF797D}" presName="compositeNode" presStyleCnt="0">
        <dgm:presLayoutVars>
          <dgm:bulletEnabled val="1"/>
        </dgm:presLayoutVars>
      </dgm:prSet>
      <dgm:spPr/>
    </dgm:pt>
    <dgm:pt modelId="{871B6CC6-05AB-4B78-9781-41C91E77533D}" type="pres">
      <dgm:prSet presAssocID="{54059614-7D2B-47DA-BF07-7B5EE3FF797D}" presName="imag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 modelId="{B5451B60-9ACA-4258-97E6-544F9D899192}" type="pres">
      <dgm:prSet presAssocID="{54059614-7D2B-47DA-BF07-7B5EE3FF797D}" presName="childNode" presStyleLbl="node1" presStyleIdx="2" presStyleCnt="4" custScaleY="60575" custLinFactNeighborX="2121" custLinFactNeighborY="-19775">
        <dgm:presLayoutVars>
          <dgm:bulletEnabled val="1"/>
        </dgm:presLayoutVars>
      </dgm:prSet>
      <dgm:spPr/>
    </dgm:pt>
    <dgm:pt modelId="{18ABD168-D912-488D-BF4B-34DAD83DE707}" type="pres">
      <dgm:prSet presAssocID="{54059614-7D2B-47DA-BF07-7B5EE3FF797D}" presName="parentNode" presStyleLbl="revTx" presStyleIdx="2" presStyleCnt="4">
        <dgm:presLayoutVars>
          <dgm:chMax val="0"/>
          <dgm:bulletEnabled val="1"/>
        </dgm:presLayoutVars>
      </dgm:prSet>
      <dgm:spPr/>
    </dgm:pt>
    <dgm:pt modelId="{BBE76549-F981-4FF0-9B69-AB908EED80FA}" type="pres">
      <dgm:prSet presAssocID="{AD8FE5F4-81B6-487A-A27F-07F1A1590CB2}" presName="sibTrans" presStyleCnt="0"/>
      <dgm:spPr/>
    </dgm:pt>
    <dgm:pt modelId="{A5050F51-F923-4AF0-BAE0-549A414C2759}" type="pres">
      <dgm:prSet presAssocID="{C47B531F-2814-458B-BB07-08B7D2591FD2}" presName="compositeNode" presStyleCnt="0">
        <dgm:presLayoutVars>
          <dgm:bulletEnabled val="1"/>
        </dgm:presLayoutVars>
      </dgm:prSet>
      <dgm:spPr/>
    </dgm:pt>
    <dgm:pt modelId="{93F11C5D-1023-4050-BEB9-4F1FA5B36105}" type="pres">
      <dgm:prSet presAssocID="{C47B531F-2814-458B-BB07-08B7D2591FD2}" presName="imag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FEB9EE99-4CA8-411B-875E-39695290393E}" type="pres">
      <dgm:prSet presAssocID="{C47B531F-2814-458B-BB07-08B7D2591FD2}" presName="childNode" presStyleLbl="node1" presStyleIdx="3" presStyleCnt="4" custScaleY="60575" custLinFactNeighborX="2121" custLinFactNeighborY="-19775">
        <dgm:presLayoutVars>
          <dgm:bulletEnabled val="1"/>
        </dgm:presLayoutVars>
      </dgm:prSet>
      <dgm:spPr/>
    </dgm:pt>
    <dgm:pt modelId="{3DC9368A-CF70-4DE4-AD1C-B1D164783DBA}" type="pres">
      <dgm:prSet presAssocID="{C47B531F-2814-458B-BB07-08B7D2591FD2}" presName="parentNode" presStyleLbl="revTx" presStyleIdx="3" presStyleCnt="4">
        <dgm:presLayoutVars>
          <dgm:chMax val="0"/>
          <dgm:bulletEnabled val="1"/>
        </dgm:presLayoutVars>
      </dgm:prSet>
      <dgm:spPr/>
    </dgm:pt>
  </dgm:ptLst>
  <dgm:cxnLst>
    <dgm:cxn modelId="{CC64B908-B9CB-47DA-980A-DE6C8870305C}" srcId="{110FC42B-6B52-4EAF-8013-7F406578C427}" destId="{BB7872B4-747B-47F1-99B3-EAA92DB7644E}" srcOrd="0" destOrd="0" parTransId="{0D9F8C95-466C-4ECF-A154-A6BC6A8E40C4}" sibTransId="{041AAD34-9700-4CDE-9B0B-4547C9869C19}"/>
    <dgm:cxn modelId="{F0A0AF0B-1142-4D9C-BB6C-7B898F1D657D}" srcId="{BB7872B4-747B-47F1-99B3-EAA92DB7644E}" destId="{E58812A4-D2B3-4A9F-876C-2483CB7216D1}" srcOrd="1" destOrd="0" parTransId="{2FCEB311-D062-408D-9FE1-FBE1DB98889A}" sibTransId="{EDC936D2-71AD-4877-8496-1493CFA7447D}"/>
    <dgm:cxn modelId="{DE164C19-49F4-4C45-8B9A-4B5F4278D149}" srcId="{110FC42B-6B52-4EAF-8013-7F406578C427}" destId="{54059614-7D2B-47DA-BF07-7B5EE3FF797D}" srcOrd="2" destOrd="0" parTransId="{0A1DD759-ECFD-446B-80B7-71377B6FCE14}" sibTransId="{AD8FE5F4-81B6-487A-A27F-07F1A1590CB2}"/>
    <dgm:cxn modelId="{3E2A5525-7F38-4AAD-BE27-1ED3E5CC4E93}" srcId="{54059614-7D2B-47DA-BF07-7B5EE3FF797D}" destId="{E1DDA848-6B24-4A5E-B172-F53506303297}" srcOrd="1" destOrd="0" parTransId="{150EA66C-72DA-49E4-B5B9-20172D5D82D6}" sibTransId="{66EB28DF-CAE8-43AE-8B30-2838AC61999D}"/>
    <dgm:cxn modelId="{D6691F2A-8C2F-484F-841F-430262890838}" type="presOf" srcId="{A5607337-2DDA-44A6-BF3D-6F093C5F1ECA}" destId="{FEB9EE99-4CA8-411B-875E-39695290393E}" srcOrd="0" destOrd="0" presId="urn:microsoft.com/office/officeart/2005/8/layout/hList2"/>
    <dgm:cxn modelId="{5CEC412C-6671-458D-9EEA-D95A923E028F}" srcId="{C47B531F-2814-458B-BB07-08B7D2591FD2}" destId="{12B84866-C405-4FB0-805F-7215BA781C18}" srcOrd="2" destOrd="0" parTransId="{78F0EC90-BA3E-46AD-BF47-DD565EAEF5F9}" sibTransId="{2859203B-92B8-4520-847C-38CD37621DEB}"/>
    <dgm:cxn modelId="{06A62366-18CE-4DDE-8CB2-A4EFC2CEC15A}" type="presOf" srcId="{12B84866-C405-4FB0-805F-7215BA781C18}" destId="{FEB9EE99-4CA8-411B-875E-39695290393E}" srcOrd="0" destOrd="2" presId="urn:microsoft.com/office/officeart/2005/8/layout/hList2"/>
    <dgm:cxn modelId="{B2187949-2F04-449A-8D62-8252515D0305}" type="presOf" srcId="{4F8D45DC-5795-4BFF-B412-F6912F85B5EE}" destId="{711CEB75-56FB-45EC-B060-B75D775362BF}" srcOrd="0" destOrd="0" presId="urn:microsoft.com/office/officeart/2005/8/layout/hList2"/>
    <dgm:cxn modelId="{9F0D2A6C-2217-4B66-9B1E-2BC966CC4FEF}" srcId="{BB7872B4-747B-47F1-99B3-EAA92DB7644E}" destId="{724618A0-5334-4310-81B4-E2C36A2D34BF}" srcOrd="0" destOrd="0" parTransId="{F1569050-80D0-4FCC-B762-7C60355B81AE}" sibTransId="{F8B7F343-518E-40DD-AD98-ECB2AE55FD61}"/>
    <dgm:cxn modelId="{EB96286E-74EE-4A9E-8052-0D0A4B2378A7}" srcId="{110FC42B-6B52-4EAF-8013-7F406578C427}" destId="{AD75E4CA-C588-4416-B92E-98DCBAD3CAE1}" srcOrd="1" destOrd="0" parTransId="{E8F3B9E5-7B2A-4E7E-9D27-FEE96C2199FF}" sibTransId="{A1D6ED78-BBDB-44C4-BE2B-9750DFA0E28C}"/>
    <dgm:cxn modelId="{C4EE8850-2E99-43D9-A954-B1B96253E6FC}" type="presOf" srcId="{E1DDA848-6B24-4A5E-B172-F53506303297}" destId="{B5451B60-9ACA-4258-97E6-544F9D899192}" srcOrd="0" destOrd="1" presId="urn:microsoft.com/office/officeart/2005/8/layout/hList2"/>
    <dgm:cxn modelId="{5AB59C8F-90E2-4288-B0F7-8EE4440D470F}" type="presOf" srcId="{110FC42B-6B52-4EAF-8013-7F406578C427}" destId="{840F4E74-62B8-4BC1-A46A-99FC8A7B54A3}" srcOrd="0" destOrd="0" presId="urn:microsoft.com/office/officeart/2005/8/layout/hList2"/>
    <dgm:cxn modelId="{7B102097-B0FF-4A75-9328-6D54324085A0}" type="presOf" srcId="{54059614-7D2B-47DA-BF07-7B5EE3FF797D}" destId="{18ABD168-D912-488D-BF4B-34DAD83DE707}" srcOrd="0" destOrd="0" presId="urn:microsoft.com/office/officeart/2005/8/layout/hList2"/>
    <dgm:cxn modelId="{7608279A-2890-4315-B791-3B244CE8E7C9}" type="presOf" srcId="{2F801587-C6C6-41C5-981E-A6898E7AF97E}" destId="{FEB9EE99-4CA8-411B-875E-39695290393E}" srcOrd="0" destOrd="1" presId="urn:microsoft.com/office/officeart/2005/8/layout/hList2"/>
    <dgm:cxn modelId="{3676759C-1B6F-471D-BB75-1CBE8C5D2889}" srcId="{BB7872B4-747B-47F1-99B3-EAA92DB7644E}" destId="{923ECC20-2268-4EA4-A95A-5DC54EE873A8}" srcOrd="2" destOrd="0" parTransId="{1771D0FB-3B5F-4F75-812E-3A3133572898}" sibTransId="{7A9C9CD6-E8ED-43DE-9BD8-6D6F6BCE3DE7}"/>
    <dgm:cxn modelId="{4B1C20A0-AA53-4589-9F89-FAA1AF70C138}" srcId="{AD75E4CA-C588-4416-B92E-98DCBAD3CAE1}" destId="{8B7E5BDF-8DA3-40BF-9849-A485E31F9965}" srcOrd="1" destOrd="0" parTransId="{63F65DE5-269D-4E09-97BD-7899B5268200}" sibTransId="{C291DF2B-B8E7-473E-8587-7A82F88C692B}"/>
    <dgm:cxn modelId="{ACA84AA3-BA1D-4235-AE97-94DB5900DCC9}" srcId="{54059614-7D2B-47DA-BF07-7B5EE3FF797D}" destId="{B3ADD196-8A45-4D30-937F-EC295D618623}" srcOrd="0" destOrd="0" parTransId="{9FB69EC5-A612-4EA7-AF7A-4B825415C1C7}" sibTransId="{8F797C73-88F1-48C8-BFA5-1FBF3C322344}"/>
    <dgm:cxn modelId="{5CAFA4A4-0A79-4F71-AABE-588914D1A2A8}" type="presOf" srcId="{E58812A4-D2B3-4A9F-876C-2483CB7216D1}" destId="{1C626AE2-3D78-40AD-B225-991DE8DDADCA}" srcOrd="0" destOrd="1" presId="urn:microsoft.com/office/officeart/2005/8/layout/hList2"/>
    <dgm:cxn modelId="{EB6699B7-7247-4EE7-B1CD-C09DECA62AB0}" srcId="{110FC42B-6B52-4EAF-8013-7F406578C427}" destId="{C47B531F-2814-458B-BB07-08B7D2591FD2}" srcOrd="3" destOrd="0" parTransId="{20A17D3A-7B8F-44A6-B502-16FB27EB5338}" sibTransId="{D4386082-0789-4D0F-946E-BC45BF62B372}"/>
    <dgm:cxn modelId="{F9B37BB8-DA68-46DA-83DA-EC8E6995BAF5}" type="presOf" srcId="{BB7872B4-747B-47F1-99B3-EAA92DB7644E}" destId="{4A7798E7-0004-453D-9C85-A53D8643253B}" srcOrd="0" destOrd="0" presId="urn:microsoft.com/office/officeart/2005/8/layout/hList2"/>
    <dgm:cxn modelId="{B86E4ABC-05D8-4C53-8CD9-04650BFFB660}" srcId="{C47B531F-2814-458B-BB07-08B7D2591FD2}" destId="{2F801587-C6C6-41C5-981E-A6898E7AF97E}" srcOrd="1" destOrd="0" parTransId="{397E5454-D6D7-49BD-A143-935904071B3F}" sibTransId="{83BCE8A2-300A-44D3-A7D0-5868DB019259}"/>
    <dgm:cxn modelId="{B1E199C0-D230-47F2-A96B-725D3D0EBAB9}" type="presOf" srcId="{C47B531F-2814-458B-BB07-08B7D2591FD2}" destId="{3DC9368A-CF70-4DE4-AD1C-B1D164783DBA}" srcOrd="0" destOrd="0" presId="urn:microsoft.com/office/officeart/2005/8/layout/hList2"/>
    <dgm:cxn modelId="{B9BC0BC2-E98A-4C35-A8D8-99C867B15286}" type="presOf" srcId="{724618A0-5334-4310-81B4-E2C36A2D34BF}" destId="{1C626AE2-3D78-40AD-B225-991DE8DDADCA}" srcOrd="0" destOrd="0" presId="urn:microsoft.com/office/officeart/2005/8/layout/hList2"/>
    <dgm:cxn modelId="{7BEFB4C5-40B3-4B2D-AB0F-A80DC4E14006}" srcId="{C47B531F-2814-458B-BB07-08B7D2591FD2}" destId="{A5607337-2DDA-44A6-BF3D-6F093C5F1ECA}" srcOrd="0" destOrd="0" parTransId="{E8D18ED9-F859-4247-909E-205F7E365C9E}" sibTransId="{55BBD1A9-9499-4601-AE2D-A3103E0789F6}"/>
    <dgm:cxn modelId="{8BC151CE-C1DD-4BD1-BEB8-8F124CBFD654}" srcId="{AD75E4CA-C588-4416-B92E-98DCBAD3CAE1}" destId="{4F8D45DC-5795-4BFF-B412-F6912F85B5EE}" srcOrd="0" destOrd="0" parTransId="{BA2F6C97-0711-466C-A40A-9BD15FBEC7CD}" sibTransId="{773A6E47-FBEC-41C5-B3B8-05CB314DD583}"/>
    <dgm:cxn modelId="{E55D07D1-DABF-41E9-BFE8-921FC39ABAC7}" type="presOf" srcId="{B3ADD196-8A45-4D30-937F-EC295D618623}" destId="{B5451B60-9ACA-4258-97E6-544F9D899192}" srcOrd="0" destOrd="0" presId="urn:microsoft.com/office/officeart/2005/8/layout/hList2"/>
    <dgm:cxn modelId="{124EB7ED-E156-47E0-B5FF-4261ABE1A5C7}" type="presOf" srcId="{8B7E5BDF-8DA3-40BF-9849-A485E31F9965}" destId="{711CEB75-56FB-45EC-B060-B75D775362BF}" srcOrd="0" destOrd="1" presId="urn:microsoft.com/office/officeart/2005/8/layout/hList2"/>
    <dgm:cxn modelId="{5D37E3EE-310E-4D8E-A56F-06B94079EDE1}" type="presOf" srcId="{AD75E4CA-C588-4416-B92E-98DCBAD3CAE1}" destId="{5399046B-1CE0-49BB-AE6D-1200BB991D1A}" srcOrd="0" destOrd="0" presId="urn:microsoft.com/office/officeart/2005/8/layout/hList2"/>
    <dgm:cxn modelId="{B8518CF1-2991-4EB1-8FF9-99E3BEB1DCD5}" type="presOf" srcId="{923ECC20-2268-4EA4-A95A-5DC54EE873A8}" destId="{1C626AE2-3D78-40AD-B225-991DE8DDADCA}" srcOrd="0" destOrd="2" presId="urn:microsoft.com/office/officeart/2005/8/layout/hList2"/>
    <dgm:cxn modelId="{50EE8AD3-E823-4FAC-BE07-D4817CD76B6A}" type="presParOf" srcId="{840F4E74-62B8-4BC1-A46A-99FC8A7B54A3}" destId="{5C914943-5A92-4A42-844B-F5CBE950AE8D}" srcOrd="0" destOrd="0" presId="urn:microsoft.com/office/officeart/2005/8/layout/hList2"/>
    <dgm:cxn modelId="{DAA438FE-39E1-439E-B118-D2F29FDAB289}" type="presParOf" srcId="{5C914943-5A92-4A42-844B-F5CBE950AE8D}" destId="{FCC2ACF5-7086-4BE4-9011-42A4BD208B71}" srcOrd="0" destOrd="0" presId="urn:microsoft.com/office/officeart/2005/8/layout/hList2"/>
    <dgm:cxn modelId="{EC54E425-4826-4098-AC02-8088CCCDDF61}" type="presParOf" srcId="{5C914943-5A92-4A42-844B-F5CBE950AE8D}" destId="{1C626AE2-3D78-40AD-B225-991DE8DDADCA}" srcOrd="1" destOrd="0" presId="urn:microsoft.com/office/officeart/2005/8/layout/hList2"/>
    <dgm:cxn modelId="{5B5B2D8E-BA2A-4B8A-8985-9BDB8D49D569}" type="presParOf" srcId="{5C914943-5A92-4A42-844B-F5CBE950AE8D}" destId="{4A7798E7-0004-453D-9C85-A53D8643253B}" srcOrd="2" destOrd="0" presId="urn:microsoft.com/office/officeart/2005/8/layout/hList2"/>
    <dgm:cxn modelId="{28DDBBE0-5604-4347-ACD8-3166146B70E1}" type="presParOf" srcId="{840F4E74-62B8-4BC1-A46A-99FC8A7B54A3}" destId="{74F61884-2901-44C0-92E8-CDC695B193B6}" srcOrd="1" destOrd="0" presId="urn:microsoft.com/office/officeart/2005/8/layout/hList2"/>
    <dgm:cxn modelId="{80DB173D-8BA9-4B68-9DF2-34BFD78150E1}" type="presParOf" srcId="{840F4E74-62B8-4BC1-A46A-99FC8A7B54A3}" destId="{DBCD87A9-94F3-4AD3-8EDD-DF2C05524865}" srcOrd="2" destOrd="0" presId="urn:microsoft.com/office/officeart/2005/8/layout/hList2"/>
    <dgm:cxn modelId="{69C04DDA-1249-4FD8-8E5E-DB60DF533456}" type="presParOf" srcId="{DBCD87A9-94F3-4AD3-8EDD-DF2C05524865}" destId="{4D85D97E-7AC6-4F8D-8B7F-0E21FE46E7A8}" srcOrd="0" destOrd="0" presId="urn:microsoft.com/office/officeart/2005/8/layout/hList2"/>
    <dgm:cxn modelId="{569CBB6D-90D4-4CE9-BCBC-105C36C4F8E2}" type="presParOf" srcId="{DBCD87A9-94F3-4AD3-8EDD-DF2C05524865}" destId="{711CEB75-56FB-45EC-B060-B75D775362BF}" srcOrd="1" destOrd="0" presId="urn:microsoft.com/office/officeart/2005/8/layout/hList2"/>
    <dgm:cxn modelId="{AD1AF76B-A58E-4E39-A907-7E03A74FDBEA}" type="presParOf" srcId="{DBCD87A9-94F3-4AD3-8EDD-DF2C05524865}" destId="{5399046B-1CE0-49BB-AE6D-1200BB991D1A}" srcOrd="2" destOrd="0" presId="urn:microsoft.com/office/officeart/2005/8/layout/hList2"/>
    <dgm:cxn modelId="{26C04CDA-E2FE-426D-86CC-F224193B8C1E}" type="presParOf" srcId="{840F4E74-62B8-4BC1-A46A-99FC8A7B54A3}" destId="{815916DB-F88C-4A84-95AA-9A4EA72175F8}" srcOrd="3" destOrd="0" presId="urn:microsoft.com/office/officeart/2005/8/layout/hList2"/>
    <dgm:cxn modelId="{AFD4078B-B98F-4977-8B53-1643E6182B0C}" type="presParOf" srcId="{840F4E74-62B8-4BC1-A46A-99FC8A7B54A3}" destId="{7AA5685F-EB2E-4C26-9A41-BB2AB89944C4}" srcOrd="4" destOrd="0" presId="urn:microsoft.com/office/officeart/2005/8/layout/hList2"/>
    <dgm:cxn modelId="{332552EC-6C1E-4D7A-AC2E-DC032B74225B}" type="presParOf" srcId="{7AA5685F-EB2E-4C26-9A41-BB2AB89944C4}" destId="{871B6CC6-05AB-4B78-9781-41C91E77533D}" srcOrd="0" destOrd="0" presId="urn:microsoft.com/office/officeart/2005/8/layout/hList2"/>
    <dgm:cxn modelId="{61BBCF40-487F-467E-888A-83FCF7B70FC5}" type="presParOf" srcId="{7AA5685F-EB2E-4C26-9A41-BB2AB89944C4}" destId="{B5451B60-9ACA-4258-97E6-544F9D899192}" srcOrd="1" destOrd="0" presId="urn:microsoft.com/office/officeart/2005/8/layout/hList2"/>
    <dgm:cxn modelId="{EEFDEACE-613A-4AA4-9A75-B264602C1D9F}" type="presParOf" srcId="{7AA5685F-EB2E-4C26-9A41-BB2AB89944C4}" destId="{18ABD168-D912-488D-BF4B-34DAD83DE707}" srcOrd="2" destOrd="0" presId="urn:microsoft.com/office/officeart/2005/8/layout/hList2"/>
    <dgm:cxn modelId="{16A134C9-ECA6-4A96-AD5B-F7723765D3E4}" type="presParOf" srcId="{840F4E74-62B8-4BC1-A46A-99FC8A7B54A3}" destId="{BBE76549-F981-4FF0-9B69-AB908EED80FA}" srcOrd="5" destOrd="0" presId="urn:microsoft.com/office/officeart/2005/8/layout/hList2"/>
    <dgm:cxn modelId="{B9B56F4A-17DD-43AC-ADA9-B71E194E5434}" type="presParOf" srcId="{840F4E74-62B8-4BC1-A46A-99FC8A7B54A3}" destId="{A5050F51-F923-4AF0-BAE0-549A414C2759}" srcOrd="6" destOrd="0" presId="urn:microsoft.com/office/officeart/2005/8/layout/hList2"/>
    <dgm:cxn modelId="{8E1F0F39-CE5D-442A-867C-C77CE2EEA2DA}" type="presParOf" srcId="{A5050F51-F923-4AF0-BAE0-549A414C2759}" destId="{93F11C5D-1023-4050-BEB9-4F1FA5B36105}" srcOrd="0" destOrd="0" presId="urn:microsoft.com/office/officeart/2005/8/layout/hList2"/>
    <dgm:cxn modelId="{66AB02F5-20BA-4E32-BDF1-3C72E37E1775}" type="presParOf" srcId="{A5050F51-F923-4AF0-BAE0-549A414C2759}" destId="{FEB9EE99-4CA8-411B-875E-39695290393E}" srcOrd="1" destOrd="0" presId="urn:microsoft.com/office/officeart/2005/8/layout/hList2"/>
    <dgm:cxn modelId="{5412E0B3-A667-4F02-B8E5-BDE8A6238221}" type="presParOf" srcId="{A5050F51-F923-4AF0-BAE0-549A414C2759}" destId="{3DC9368A-CF70-4DE4-AD1C-B1D164783DBA}"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F98E2A-CC73-4229-83E5-A44D4DFA157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1ED5616-86B7-4AAF-9CFA-2432E89FE56C}">
      <dgm:prSet phldrT="[Text]" custT="1"/>
      <dgm:spPr/>
      <dgm:t>
        <a:bodyPr/>
        <a:lstStyle/>
        <a:p>
          <a:pPr algn="ctr"/>
          <a:r>
            <a:rPr lang="en-US" sz="3200" dirty="0">
              <a:latin typeface="Calibri Light" panose="020F0302020204030204" pitchFamily="34" charset="0"/>
              <a:cs typeface="Calibri Light" panose="020F0302020204030204" pitchFamily="34" charset="0"/>
            </a:rPr>
            <a:t>Scripts</a:t>
          </a:r>
        </a:p>
      </dgm:t>
    </dgm:pt>
    <dgm:pt modelId="{3F9651D6-97B5-4FBA-A43A-4AB29E6246BD}" type="parTrans" cxnId="{9228D8F1-0131-4C6F-A6EC-BA77B66CF561}">
      <dgm:prSet/>
      <dgm:spPr/>
      <dgm:t>
        <a:bodyPr/>
        <a:lstStyle/>
        <a:p>
          <a:pPr algn="ctr"/>
          <a:endParaRPr lang="en-US" sz="900">
            <a:latin typeface="Calibri Light" panose="020F0302020204030204" pitchFamily="34" charset="0"/>
            <a:cs typeface="Calibri Light" panose="020F0302020204030204" pitchFamily="34" charset="0"/>
          </a:endParaRPr>
        </a:p>
      </dgm:t>
    </dgm:pt>
    <dgm:pt modelId="{852FEBE9-6321-4C7B-A57C-59710CC9F842}" type="sibTrans" cxnId="{9228D8F1-0131-4C6F-A6EC-BA77B66CF561}">
      <dgm:prSet/>
      <dgm:spPr/>
      <dgm:t>
        <a:bodyPr/>
        <a:lstStyle/>
        <a:p>
          <a:pPr algn="ctr"/>
          <a:endParaRPr lang="en-US" sz="900">
            <a:latin typeface="Calibri Light" panose="020F0302020204030204" pitchFamily="34" charset="0"/>
            <a:cs typeface="Calibri Light" panose="020F0302020204030204" pitchFamily="34" charset="0"/>
          </a:endParaRPr>
        </a:p>
      </dgm:t>
    </dgm:pt>
    <dgm:pt modelId="{9052D2EA-6C73-451E-9CDB-DD4636CD34DF}">
      <dgm:prSet phldrT="[Text]" custT="1"/>
      <dgm:spPr/>
      <dgm:t>
        <a:bodyPr/>
        <a:lstStyle/>
        <a:p>
          <a:pPr algn="ctr"/>
          <a:r>
            <a:rPr lang="en-US" sz="3200" dirty="0">
              <a:latin typeface="Calibri Light" panose="020F0302020204030204" pitchFamily="34" charset="0"/>
              <a:cs typeface="Calibri Light" panose="020F0302020204030204" pitchFamily="34" charset="0"/>
            </a:rPr>
            <a:t>Set de </a:t>
          </a:r>
          <a:r>
            <a:rPr lang="en-US" sz="3200" dirty="0" err="1">
              <a:latin typeface="Calibri Light" panose="020F0302020204030204" pitchFamily="34" charset="0"/>
              <a:cs typeface="Calibri Light" panose="020F0302020204030204" pitchFamily="34" charset="0"/>
            </a:rPr>
            <a:t>datos</a:t>
          </a:r>
          <a:endParaRPr lang="en-US" sz="3200" dirty="0">
            <a:latin typeface="Calibri Light" panose="020F0302020204030204" pitchFamily="34" charset="0"/>
            <a:cs typeface="Calibri Light" panose="020F0302020204030204" pitchFamily="34" charset="0"/>
          </a:endParaRPr>
        </a:p>
      </dgm:t>
    </dgm:pt>
    <dgm:pt modelId="{6B066E38-7343-4E1C-9F2A-0BE574716015}" type="parTrans" cxnId="{54AA0B7F-73F6-4316-A2C0-45D67A63B193}">
      <dgm:prSet/>
      <dgm:spPr/>
      <dgm:t>
        <a:bodyPr/>
        <a:lstStyle/>
        <a:p>
          <a:pPr algn="ctr"/>
          <a:endParaRPr lang="en-US" sz="900">
            <a:latin typeface="Calibri Light" panose="020F0302020204030204" pitchFamily="34" charset="0"/>
            <a:cs typeface="Calibri Light" panose="020F0302020204030204" pitchFamily="34" charset="0"/>
          </a:endParaRPr>
        </a:p>
      </dgm:t>
    </dgm:pt>
    <dgm:pt modelId="{308B05EB-0D18-4BF4-B18E-CF8B80079AB3}" type="sibTrans" cxnId="{54AA0B7F-73F6-4316-A2C0-45D67A63B193}">
      <dgm:prSet/>
      <dgm:spPr/>
      <dgm:t>
        <a:bodyPr/>
        <a:lstStyle/>
        <a:p>
          <a:pPr algn="ctr"/>
          <a:endParaRPr lang="en-US" sz="900">
            <a:latin typeface="Calibri Light" panose="020F0302020204030204" pitchFamily="34" charset="0"/>
            <a:cs typeface="Calibri Light" panose="020F0302020204030204" pitchFamily="34" charset="0"/>
          </a:endParaRPr>
        </a:p>
      </dgm:t>
    </dgm:pt>
    <dgm:pt modelId="{CB538744-9A69-4DAC-B128-3929A3DE45B4}" type="pres">
      <dgm:prSet presAssocID="{93F98E2A-CC73-4229-83E5-A44D4DFA157C}" presName="linear" presStyleCnt="0">
        <dgm:presLayoutVars>
          <dgm:animLvl val="lvl"/>
          <dgm:resizeHandles val="exact"/>
        </dgm:presLayoutVars>
      </dgm:prSet>
      <dgm:spPr/>
    </dgm:pt>
    <dgm:pt modelId="{23E7BDBD-B0BE-4890-B43B-05F597250C7B}" type="pres">
      <dgm:prSet presAssocID="{01ED5616-86B7-4AAF-9CFA-2432E89FE56C}" presName="parentText" presStyleLbl="node1" presStyleIdx="0" presStyleCnt="2">
        <dgm:presLayoutVars>
          <dgm:chMax val="0"/>
          <dgm:bulletEnabled val="1"/>
        </dgm:presLayoutVars>
      </dgm:prSet>
      <dgm:spPr/>
    </dgm:pt>
    <dgm:pt modelId="{AB9EBADD-A150-4CFF-8D62-5A12A1D1C4AC}" type="pres">
      <dgm:prSet presAssocID="{852FEBE9-6321-4C7B-A57C-59710CC9F842}" presName="spacer" presStyleCnt="0"/>
      <dgm:spPr/>
    </dgm:pt>
    <dgm:pt modelId="{5381A685-932E-4CDC-B9F4-3E976FA7E394}" type="pres">
      <dgm:prSet presAssocID="{9052D2EA-6C73-451E-9CDB-DD4636CD34DF}" presName="parentText" presStyleLbl="node1" presStyleIdx="1" presStyleCnt="2">
        <dgm:presLayoutVars>
          <dgm:chMax val="0"/>
          <dgm:bulletEnabled val="1"/>
        </dgm:presLayoutVars>
      </dgm:prSet>
      <dgm:spPr/>
    </dgm:pt>
  </dgm:ptLst>
  <dgm:cxnLst>
    <dgm:cxn modelId="{53F8A61F-75F1-452F-9251-64C8334AA167}" type="presOf" srcId="{9052D2EA-6C73-451E-9CDB-DD4636CD34DF}" destId="{5381A685-932E-4CDC-B9F4-3E976FA7E394}" srcOrd="0" destOrd="0" presId="urn:microsoft.com/office/officeart/2005/8/layout/vList2"/>
    <dgm:cxn modelId="{54AA0B7F-73F6-4316-A2C0-45D67A63B193}" srcId="{93F98E2A-CC73-4229-83E5-A44D4DFA157C}" destId="{9052D2EA-6C73-451E-9CDB-DD4636CD34DF}" srcOrd="1" destOrd="0" parTransId="{6B066E38-7343-4E1C-9F2A-0BE574716015}" sibTransId="{308B05EB-0D18-4BF4-B18E-CF8B80079AB3}"/>
    <dgm:cxn modelId="{27891296-2442-45E3-A037-37E9638443DF}" type="presOf" srcId="{93F98E2A-CC73-4229-83E5-A44D4DFA157C}" destId="{CB538744-9A69-4DAC-B128-3929A3DE45B4}" srcOrd="0" destOrd="0" presId="urn:microsoft.com/office/officeart/2005/8/layout/vList2"/>
    <dgm:cxn modelId="{34112AE0-168E-423F-8A9F-641968E36E93}" type="presOf" srcId="{01ED5616-86B7-4AAF-9CFA-2432E89FE56C}" destId="{23E7BDBD-B0BE-4890-B43B-05F597250C7B}" srcOrd="0" destOrd="0" presId="urn:microsoft.com/office/officeart/2005/8/layout/vList2"/>
    <dgm:cxn modelId="{9228D8F1-0131-4C6F-A6EC-BA77B66CF561}" srcId="{93F98E2A-CC73-4229-83E5-A44D4DFA157C}" destId="{01ED5616-86B7-4AAF-9CFA-2432E89FE56C}" srcOrd="0" destOrd="0" parTransId="{3F9651D6-97B5-4FBA-A43A-4AB29E6246BD}" sibTransId="{852FEBE9-6321-4C7B-A57C-59710CC9F842}"/>
    <dgm:cxn modelId="{90453EEC-172C-4EBD-B6EC-CCB53239394D}" type="presParOf" srcId="{CB538744-9A69-4DAC-B128-3929A3DE45B4}" destId="{23E7BDBD-B0BE-4890-B43B-05F597250C7B}" srcOrd="0" destOrd="0" presId="urn:microsoft.com/office/officeart/2005/8/layout/vList2"/>
    <dgm:cxn modelId="{FC7D4424-AB8A-4DC6-B8FA-0435CC68F0F3}" type="presParOf" srcId="{CB538744-9A69-4DAC-B128-3929A3DE45B4}" destId="{AB9EBADD-A150-4CFF-8D62-5A12A1D1C4AC}" srcOrd="1" destOrd="0" presId="urn:microsoft.com/office/officeart/2005/8/layout/vList2"/>
    <dgm:cxn modelId="{B0CBDE12-D717-4D8C-8CAA-5259188C9956}" type="presParOf" srcId="{CB538744-9A69-4DAC-B128-3929A3DE45B4}" destId="{5381A685-932E-4CDC-B9F4-3E976FA7E39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5CD7DC1-DA49-4E8C-B016-DAAA592AB05A}" type="doc">
      <dgm:prSet loTypeId="urn:microsoft.com/office/officeart/2008/layout/VerticalCircleList" loCatId="list" qsTypeId="urn:microsoft.com/office/officeart/2005/8/quickstyle/simple1" qsCatId="simple" csTypeId="urn:microsoft.com/office/officeart/2005/8/colors/colorful3" csCatId="colorful" phldr="1"/>
      <dgm:spPr/>
      <dgm:t>
        <a:bodyPr/>
        <a:lstStyle/>
        <a:p>
          <a:endParaRPr lang="en-US"/>
        </a:p>
      </dgm:t>
    </dgm:pt>
    <dgm:pt modelId="{63CFA9AB-51E7-4991-9FA5-608629FF576F}">
      <dgm:prSet phldrT="[Text]" custT="1"/>
      <dgm:spPr/>
      <dgm:t>
        <a:bodyPr/>
        <a:lstStyle/>
        <a:p>
          <a:r>
            <a:rPr lang="en-US" sz="1800" b="1" dirty="0" err="1">
              <a:solidFill>
                <a:schemeClr val="bg1"/>
              </a:solidFill>
            </a:rPr>
            <a:t>Monitoreo</a:t>
          </a:r>
          <a:endParaRPr lang="en-US" sz="1800" b="1" dirty="0">
            <a:solidFill>
              <a:schemeClr val="bg1"/>
            </a:solidFill>
          </a:endParaRPr>
        </a:p>
      </dgm:t>
    </dgm:pt>
    <dgm:pt modelId="{1A3E97F1-EB49-47CE-A5CC-2472D7B29753}" type="parTrans" cxnId="{8FE6357F-97CD-454B-B2FE-5E3356DF28F8}">
      <dgm:prSet/>
      <dgm:spPr/>
      <dgm:t>
        <a:bodyPr/>
        <a:lstStyle/>
        <a:p>
          <a:endParaRPr lang="en-US" sz="1800" b="1">
            <a:solidFill>
              <a:schemeClr val="bg1"/>
            </a:solidFill>
          </a:endParaRPr>
        </a:p>
      </dgm:t>
    </dgm:pt>
    <dgm:pt modelId="{B7007E70-69A7-4540-B85D-6D0A2616470E}" type="sibTrans" cxnId="{8FE6357F-97CD-454B-B2FE-5E3356DF28F8}">
      <dgm:prSet/>
      <dgm:spPr/>
      <dgm:t>
        <a:bodyPr/>
        <a:lstStyle/>
        <a:p>
          <a:endParaRPr lang="en-US" sz="1800" b="1">
            <a:solidFill>
              <a:schemeClr val="bg1"/>
            </a:solidFill>
          </a:endParaRPr>
        </a:p>
      </dgm:t>
    </dgm:pt>
    <dgm:pt modelId="{D32D4990-F4F7-4366-A3E1-0E56940BA4EB}">
      <dgm:prSet phldrT="[Text]" custT="1"/>
      <dgm:spPr/>
      <dgm:t>
        <a:bodyPr/>
        <a:lstStyle/>
        <a:p>
          <a:r>
            <a:rPr lang="en-US" sz="2400" b="1" dirty="0">
              <a:solidFill>
                <a:schemeClr val="bg1"/>
              </a:solidFill>
            </a:rPr>
            <a:t> </a:t>
          </a:r>
        </a:p>
      </dgm:t>
    </dgm:pt>
    <dgm:pt modelId="{0770BC7A-09D9-4053-8F57-FC33A4AB467A}" type="parTrans" cxnId="{3B8139CF-4EDF-4614-A11A-686140DB571F}">
      <dgm:prSet/>
      <dgm:spPr/>
      <dgm:t>
        <a:bodyPr/>
        <a:lstStyle/>
        <a:p>
          <a:endParaRPr lang="en-US" sz="1800" b="1">
            <a:solidFill>
              <a:schemeClr val="bg1"/>
            </a:solidFill>
          </a:endParaRPr>
        </a:p>
      </dgm:t>
    </dgm:pt>
    <dgm:pt modelId="{D8B4FB8B-48BC-4D1A-85DE-87778CD5DF27}" type="sibTrans" cxnId="{3B8139CF-4EDF-4614-A11A-686140DB571F}">
      <dgm:prSet/>
      <dgm:spPr/>
      <dgm:t>
        <a:bodyPr/>
        <a:lstStyle/>
        <a:p>
          <a:endParaRPr lang="en-US" sz="1800" b="1">
            <a:solidFill>
              <a:schemeClr val="bg1"/>
            </a:solidFill>
          </a:endParaRPr>
        </a:p>
      </dgm:t>
    </dgm:pt>
    <dgm:pt modelId="{52868DC5-C2C3-46C8-94A0-46DB5E358922}">
      <dgm:prSet phldrT="[Text]" custT="1"/>
      <dgm:spPr/>
      <dgm:t>
        <a:bodyPr/>
        <a:lstStyle/>
        <a:p>
          <a:r>
            <a:rPr lang="en-US" sz="1800" b="1" dirty="0">
              <a:solidFill>
                <a:schemeClr val="bg1"/>
              </a:solidFill>
            </a:rPr>
            <a:t>Robots </a:t>
          </a:r>
          <a:r>
            <a:rPr lang="en-US" sz="1800" b="1" dirty="0" err="1">
              <a:solidFill>
                <a:schemeClr val="bg1"/>
              </a:solidFill>
            </a:rPr>
            <a:t>inyectores</a:t>
          </a:r>
          <a:endParaRPr lang="en-US" sz="1800" b="1" dirty="0">
            <a:solidFill>
              <a:schemeClr val="bg1"/>
            </a:solidFill>
          </a:endParaRPr>
        </a:p>
      </dgm:t>
    </dgm:pt>
    <dgm:pt modelId="{1ED7C698-60BD-479F-80C3-0C320B4372DA}" type="parTrans" cxnId="{442D936D-81A9-4226-8ADE-E7CDD8243657}">
      <dgm:prSet/>
      <dgm:spPr/>
      <dgm:t>
        <a:bodyPr/>
        <a:lstStyle/>
        <a:p>
          <a:endParaRPr lang="en-US" sz="1800" b="1">
            <a:solidFill>
              <a:schemeClr val="bg1"/>
            </a:solidFill>
          </a:endParaRPr>
        </a:p>
      </dgm:t>
    </dgm:pt>
    <dgm:pt modelId="{DDFA3B9F-7C21-4839-BB1B-50B3D0356911}" type="sibTrans" cxnId="{442D936D-81A9-4226-8ADE-E7CDD8243657}">
      <dgm:prSet/>
      <dgm:spPr/>
      <dgm:t>
        <a:bodyPr/>
        <a:lstStyle/>
        <a:p>
          <a:endParaRPr lang="en-US" sz="1800" b="1">
            <a:solidFill>
              <a:schemeClr val="bg1"/>
            </a:solidFill>
          </a:endParaRPr>
        </a:p>
      </dgm:t>
    </dgm:pt>
    <dgm:pt modelId="{40A87514-26AD-46B5-BFAC-2E59A405FC57}">
      <dgm:prSet phldrT="[Text]" custT="1"/>
      <dgm:spPr/>
      <dgm:t>
        <a:bodyPr/>
        <a:lstStyle/>
        <a:p>
          <a:endParaRPr lang="en-US" sz="2400" b="1" dirty="0">
            <a:solidFill>
              <a:schemeClr val="bg1"/>
            </a:solidFill>
          </a:endParaRPr>
        </a:p>
      </dgm:t>
    </dgm:pt>
    <dgm:pt modelId="{47C43E7E-E218-451E-9DA9-21FB0ED60C38}" type="parTrans" cxnId="{3D96C703-FFE7-4116-8EB1-399907768940}">
      <dgm:prSet/>
      <dgm:spPr/>
      <dgm:t>
        <a:bodyPr/>
        <a:lstStyle/>
        <a:p>
          <a:endParaRPr lang="en-US" sz="1800" b="1">
            <a:solidFill>
              <a:schemeClr val="bg1"/>
            </a:solidFill>
          </a:endParaRPr>
        </a:p>
      </dgm:t>
    </dgm:pt>
    <dgm:pt modelId="{E7AC4465-135D-4B72-953B-153456F7213B}" type="sibTrans" cxnId="{3D96C703-FFE7-4116-8EB1-399907768940}">
      <dgm:prSet/>
      <dgm:spPr/>
      <dgm:t>
        <a:bodyPr/>
        <a:lstStyle/>
        <a:p>
          <a:endParaRPr lang="en-US" sz="1800" b="1">
            <a:solidFill>
              <a:schemeClr val="bg1"/>
            </a:solidFill>
          </a:endParaRPr>
        </a:p>
      </dgm:t>
    </dgm:pt>
    <dgm:pt modelId="{4E0DE365-E130-4C2D-9F34-E445BA4A40A3}">
      <dgm:prSet phldrT="[Text]" custT="1"/>
      <dgm:spPr/>
      <dgm:t>
        <a:bodyPr/>
        <a:lstStyle/>
        <a:p>
          <a:r>
            <a:rPr lang="en-US" sz="1800" b="1">
              <a:solidFill>
                <a:schemeClr val="bg1"/>
              </a:solidFill>
            </a:rPr>
            <a:t>¿Quién lo realiza?</a:t>
          </a:r>
          <a:endParaRPr lang="en-US" sz="1800" b="1" dirty="0">
            <a:solidFill>
              <a:schemeClr val="bg1"/>
            </a:solidFill>
          </a:endParaRPr>
        </a:p>
      </dgm:t>
    </dgm:pt>
    <dgm:pt modelId="{33608044-3209-49E7-B3A6-D7E756689325}" type="parTrans" cxnId="{D92C0687-BF3E-4AED-940D-86FF968B3381}">
      <dgm:prSet/>
      <dgm:spPr/>
      <dgm:t>
        <a:bodyPr/>
        <a:lstStyle/>
        <a:p>
          <a:endParaRPr lang="en-US" sz="2000" b="1">
            <a:solidFill>
              <a:schemeClr val="bg1"/>
            </a:solidFill>
          </a:endParaRPr>
        </a:p>
      </dgm:t>
    </dgm:pt>
    <dgm:pt modelId="{5EAE1B92-837D-4FFD-8C4A-47C9CA2B51EA}" type="sibTrans" cxnId="{D92C0687-BF3E-4AED-940D-86FF968B3381}">
      <dgm:prSet/>
      <dgm:spPr/>
      <dgm:t>
        <a:bodyPr/>
        <a:lstStyle/>
        <a:p>
          <a:endParaRPr lang="en-US" sz="2000" b="1">
            <a:solidFill>
              <a:schemeClr val="bg1"/>
            </a:solidFill>
          </a:endParaRPr>
        </a:p>
      </dgm:t>
    </dgm:pt>
    <dgm:pt modelId="{4A3BD0FD-F52C-4425-9216-93DB557A8514}">
      <dgm:prSet phldrT="[Text]" custT="1"/>
      <dgm:spPr/>
      <dgm:t>
        <a:bodyPr/>
        <a:lstStyle/>
        <a:p>
          <a:r>
            <a:rPr lang="en-US" sz="1800" b="1" dirty="0" err="1">
              <a:solidFill>
                <a:schemeClr val="bg1"/>
              </a:solidFill>
            </a:rPr>
            <a:t>Máquinas</a:t>
          </a:r>
          <a:r>
            <a:rPr lang="en-US" sz="1800" b="1" dirty="0">
              <a:solidFill>
                <a:schemeClr val="bg1"/>
              </a:solidFill>
            </a:rPr>
            <a:t> </a:t>
          </a:r>
          <a:r>
            <a:rPr lang="en-US" sz="1800" b="1" dirty="0" err="1">
              <a:solidFill>
                <a:schemeClr val="bg1"/>
              </a:solidFill>
            </a:rPr>
            <a:t>físicas</a:t>
          </a:r>
          <a:r>
            <a:rPr lang="en-US" sz="1800" b="1" dirty="0">
              <a:solidFill>
                <a:schemeClr val="bg1"/>
              </a:solidFill>
            </a:rPr>
            <a:t> locales</a:t>
          </a:r>
        </a:p>
      </dgm:t>
    </dgm:pt>
    <dgm:pt modelId="{CC4F199A-2786-449D-932F-C61C33A5239E}" type="parTrans" cxnId="{DAB26B11-FEB0-4331-84B5-E72E93DA1162}">
      <dgm:prSet/>
      <dgm:spPr/>
      <dgm:t>
        <a:bodyPr/>
        <a:lstStyle/>
        <a:p>
          <a:endParaRPr lang="en-US" sz="2000" b="1">
            <a:solidFill>
              <a:schemeClr val="bg1"/>
            </a:solidFill>
          </a:endParaRPr>
        </a:p>
      </dgm:t>
    </dgm:pt>
    <dgm:pt modelId="{5B452406-3CA8-4515-89C5-F0907587D561}" type="sibTrans" cxnId="{DAB26B11-FEB0-4331-84B5-E72E93DA1162}">
      <dgm:prSet/>
      <dgm:spPr/>
      <dgm:t>
        <a:bodyPr/>
        <a:lstStyle/>
        <a:p>
          <a:endParaRPr lang="en-US" sz="2000" b="1">
            <a:solidFill>
              <a:schemeClr val="bg1"/>
            </a:solidFill>
          </a:endParaRPr>
        </a:p>
      </dgm:t>
    </dgm:pt>
    <dgm:pt modelId="{18DEA73D-39A5-4AF8-AD82-16C0CD0C98F9}">
      <dgm:prSet phldrT="[Text]" custT="1"/>
      <dgm:spPr/>
      <dgm:t>
        <a:bodyPr/>
        <a:lstStyle/>
        <a:p>
          <a:r>
            <a:rPr lang="en-US" sz="1800" b="1" dirty="0" err="1">
              <a:solidFill>
                <a:schemeClr val="bg1"/>
              </a:solidFill>
            </a:rPr>
            <a:t>Servidores</a:t>
          </a:r>
          <a:r>
            <a:rPr lang="en-US" sz="1800" b="1" dirty="0">
              <a:solidFill>
                <a:schemeClr val="bg1"/>
              </a:solidFill>
            </a:rPr>
            <a:t> </a:t>
          </a:r>
          <a:r>
            <a:rPr lang="en-US" sz="1800" b="1" dirty="0" err="1">
              <a:solidFill>
                <a:schemeClr val="bg1"/>
              </a:solidFill>
            </a:rPr>
            <a:t>en</a:t>
          </a:r>
          <a:r>
            <a:rPr lang="en-US" sz="1800" b="1" dirty="0">
              <a:solidFill>
                <a:schemeClr val="bg1"/>
              </a:solidFill>
            </a:rPr>
            <a:t> la </a:t>
          </a:r>
          <a:r>
            <a:rPr lang="en-US" sz="1800" b="1" dirty="0" err="1">
              <a:solidFill>
                <a:schemeClr val="bg1"/>
              </a:solidFill>
            </a:rPr>
            <a:t>nube</a:t>
          </a:r>
          <a:endParaRPr lang="en-US" sz="1800" b="1" dirty="0">
            <a:solidFill>
              <a:schemeClr val="bg1"/>
            </a:solidFill>
          </a:endParaRPr>
        </a:p>
      </dgm:t>
    </dgm:pt>
    <dgm:pt modelId="{4DC7BB4B-B61B-4373-912B-52EC99B6DDA1}" type="parTrans" cxnId="{2079840C-657B-459D-999B-CC09E8D34504}">
      <dgm:prSet/>
      <dgm:spPr/>
      <dgm:t>
        <a:bodyPr/>
        <a:lstStyle/>
        <a:p>
          <a:endParaRPr lang="en-US" sz="2000" b="1">
            <a:solidFill>
              <a:schemeClr val="bg1"/>
            </a:solidFill>
          </a:endParaRPr>
        </a:p>
      </dgm:t>
    </dgm:pt>
    <dgm:pt modelId="{44962F78-4C34-4FFC-8660-34891319F38F}" type="sibTrans" cxnId="{2079840C-657B-459D-999B-CC09E8D34504}">
      <dgm:prSet/>
      <dgm:spPr/>
      <dgm:t>
        <a:bodyPr/>
        <a:lstStyle/>
        <a:p>
          <a:endParaRPr lang="en-US" sz="2000" b="1">
            <a:solidFill>
              <a:schemeClr val="bg1"/>
            </a:solidFill>
          </a:endParaRPr>
        </a:p>
      </dgm:t>
    </dgm:pt>
    <dgm:pt modelId="{9E5A600A-C487-457B-9D8B-518E7AB98CFF}" type="pres">
      <dgm:prSet presAssocID="{95CD7DC1-DA49-4E8C-B016-DAAA592AB05A}" presName="Name0" presStyleCnt="0">
        <dgm:presLayoutVars>
          <dgm:dir/>
        </dgm:presLayoutVars>
      </dgm:prSet>
      <dgm:spPr/>
    </dgm:pt>
    <dgm:pt modelId="{22091807-9C47-4D72-982C-F948EDD15F79}" type="pres">
      <dgm:prSet presAssocID="{40A87514-26AD-46B5-BFAC-2E59A405FC57}" presName="withChildren" presStyleCnt="0"/>
      <dgm:spPr/>
    </dgm:pt>
    <dgm:pt modelId="{B0315C35-6267-4CA2-83F0-C5CB8BC30803}" type="pres">
      <dgm:prSet presAssocID="{40A87514-26AD-46B5-BFAC-2E59A405FC57}" presName="bigCircle" presStyleLbl="vennNode1" presStyleIdx="0" presStyleCnt="7"/>
      <dgm:spPr/>
    </dgm:pt>
    <dgm:pt modelId="{8E46D4FF-E0F7-41D8-BB63-685E1D2E4B92}" type="pres">
      <dgm:prSet presAssocID="{40A87514-26AD-46B5-BFAC-2E59A405FC57}" presName="medCircle" presStyleLbl="vennNode1" presStyleIdx="1" presStyleCnt="7"/>
      <dgm:spPr/>
    </dgm:pt>
    <dgm:pt modelId="{224296E0-3021-4C61-9114-9E78CFB5F90E}" type="pres">
      <dgm:prSet presAssocID="{40A87514-26AD-46B5-BFAC-2E59A405FC57}" presName="txLvl1" presStyleLbl="revTx" presStyleIdx="0" presStyleCnt="7"/>
      <dgm:spPr/>
    </dgm:pt>
    <dgm:pt modelId="{817238F0-1093-4F00-829A-5D529ACF7E9B}" type="pres">
      <dgm:prSet presAssocID="{40A87514-26AD-46B5-BFAC-2E59A405FC57}" presName="lin" presStyleCnt="0"/>
      <dgm:spPr/>
    </dgm:pt>
    <dgm:pt modelId="{8F19E89B-81B0-46A5-9F8C-1F31C53DE1BB}" type="pres">
      <dgm:prSet presAssocID="{63CFA9AB-51E7-4991-9FA5-608629FF576F}" presName="txLvl2" presStyleLbl="revTx" presStyleIdx="1" presStyleCnt="7"/>
      <dgm:spPr/>
    </dgm:pt>
    <dgm:pt modelId="{2B632F97-4444-471D-9993-C0C75627FA08}" type="pres">
      <dgm:prSet presAssocID="{B7007E70-69A7-4540-B85D-6D0A2616470E}" presName="smCircle" presStyleLbl="vennNode1" presStyleIdx="2" presStyleCnt="7"/>
      <dgm:spPr/>
    </dgm:pt>
    <dgm:pt modelId="{5BB39719-AF75-4DCB-8F77-13362F42B5DE}" type="pres">
      <dgm:prSet presAssocID="{4E0DE365-E130-4C2D-9F34-E445BA4A40A3}" presName="txLvl2" presStyleLbl="revTx" presStyleIdx="2" presStyleCnt="7"/>
      <dgm:spPr/>
    </dgm:pt>
    <dgm:pt modelId="{0679322E-1710-4DC6-90A1-321FE62A8D97}" type="pres">
      <dgm:prSet presAssocID="{40A87514-26AD-46B5-BFAC-2E59A405FC57}" presName="overlap" presStyleCnt="0"/>
      <dgm:spPr/>
    </dgm:pt>
    <dgm:pt modelId="{5FD000BE-EFF0-43EF-9D4F-2BE83F8D8096}" type="pres">
      <dgm:prSet presAssocID="{D32D4990-F4F7-4366-A3E1-0E56940BA4EB}" presName="withChildren" presStyleCnt="0"/>
      <dgm:spPr/>
    </dgm:pt>
    <dgm:pt modelId="{F499E301-AA8A-481A-9A2D-D2AAC63559EB}" type="pres">
      <dgm:prSet presAssocID="{D32D4990-F4F7-4366-A3E1-0E56940BA4EB}" presName="bigCircle" presStyleLbl="vennNode1" presStyleIdx="3" presStyleCnt="7"/>
      <dgm:spPr/>
    </dgm:pt>
    <dgm:pt modelId="{5F0C1B2C-516E-402D-85AA-C593E04D8131}" type="pres">
      <dgm:prSet presAssocID="{D32D4990-F4F7-4366-A3E1-0E56940BA4EB}" presName="medCircle" presStyleLbl="vennNode1" presStyleIdx="4" presStyleCnt="7"/>
      <dgm:spPr/>
    </dgm:pt>
    <dgm:pt modelId="{8AF8999E-AA64-495F-9A8B-00C9E408CF85}" type="pres">
      <dgm:prSet presAssocID="{D32D4990-F4F7-4366-A3E1-0E56940BA4EB}" presName="txLvl1" presStyleLbl="revTx" presStyleIdx="3" presStyleCnt="7"/>
      <dgm:spPr/>
    </dgm:pt>
    <dgm:pt modelId="{504819C6-9BE7-472D-AEF8-6C6E7F7652CF}" type="pres">
      <dgm:prSet presAssocID="{D32D4990-F4F7-4366-A3E1-0E56940BA4EB}" presName="lin" presStyleCnt="0"/>
      <dgm:spPr/>
    </dgm:pt>
    <dgm:pt modelId="{BB1A2973-8116-4CA8-9D8F-4343A5AF9BAC}" type="pres">
      <dgm:prSet presAssocID="{52868DC5-C2C3-46C8-94A0-46DB5E358922}" presName="txLvl2" presStyleLbl="revTx" presStyleIdx="4" presStyleCnt="7"/>
      <dgm:spPr/>
    </dgm:pt>
    <dgm:pt modelId="{81BF4DC1-50B6-4576-8AC4-9D566F20D412}" type="pres">
      <dgm:prSet presAssocID="{DDFA3B9F-7C21-4839-BB1B-50B3D0356911}" presName="smCircle" presStyleLbl="vennNode1" presStyleIdx="5" presStyleCnt="7"/>
      <dgm:spPr/>
    </dgm:pt>
    <dgm:pt modelId="{E168C274-6BA2-4C97-8C8F-BF5897696077}" type="pres">
      <dgm:prSet presAssocID="{4A3BD0FD-F52C-4425-9216-93DB557A8514}" presName="txLvl2" presStyleLbl="revTx" presStyleIdx="5" presStyleCnt="7"/>
      <dgm:spPr/>
    </dgm:pt>
    <dgm:pt modelId="{ABE35309-3032-43DB-9998-93FC23F181FE}" type="pres">
      <dgm:prSet presAssocID="{5B452406-3CA8-4515-89C5-F0907587D561}" presName="smCircle" presStyleLbl="vennNode1" presStyleIdx="6" presStyleCnt="7"/>
      <dgm:spPr/>
    </dgm:pt>
    <dgm:pt modelId="{C989EC6C-29F3-4CC6-A0E5-B00708E6B6BE}" type="pres">
      <dgm:prSet presAssocID="{18DEA73D-39A5-4AF8-AD82-16C0CD0C98F9}" presName="txLvl2" presStyleLbl="revTx" presStyleIdx="6" presStyleCnt="7"/>
      <dgm:spPr/>
    </dgm:pt>
  </dgm:ptLst>
  <dgm:cxnLst>
    <dgm:cxn modelId="{3D96C703-FFE7-4116-8EB1-399907768940}" srcId="{95CD7DC1-DA49-4E8C-B016-DAAA592AB05A}" destId="{40A87514-26AD-46B5-BFAC-2E59A405FC57}" srcOrd="0" destOrd="0" parTransId="{47C43E7E-E218-451E-9DA9-21FB0ED60C38}" sibTransId="{E7AC4465-135D-4B72-953B-153456F7213B}"/>
    <dgm:cxn modelId="{2079840C-657B-459D-999B-CC09E8D34504}" srcId="{D32D4990-F4F7-4366-A3E1-0E56940BA4EB}" destId="{18DEA73D-39A5-4AF8-AD82-16C0CD0C98F9}" srcOrd="2" destOrd="0" parTransId="{4DC7BB4B-B61B-4373-912B-52EC99B6DDA1}" sibTransId="{44962F78-4C34-4FFC-8660-34891319F38F}"/>
    <dgm:cxn modelId="{DAB26B11-FEB0-4331-84B5-E72E93DA1162}" srcId="{D32D4990-F4F7-4366-A3E1-0E56940BA4EB}" destId="{4A3BD0FD-F52C-4425-9216-93DB557A8514}" srcOrd="1" destOrd="0" parTransId="{CC4F199A-2786-449D-932F-C61C33A5239E}" sibTransId="{5B452406-3CA8-4515-89C5-F0907587D561}"/>
    <dgm:cxn modelId="{5B80FC13-867C-4318-AE21-100CC1AD6F8D}" type="presOf" srcId="{4A3BD0FD-F52C-4425-9216-93DB557A8514}" destId="{E168C274-6BA2-4C97-8C8F-BF5897696077}" srcOrd="0" destOrd="0" presId="urn:microsoft.com/office/officeart/2008/layout/VerticalCircleList"/>
    <dgm:cxn modelId="{E50AEC30-D843-4954-85EC-026038BDEF8B}" type="presOf" srcId="{95CD7DC1-DA49-4E8C-B016-DAAA592AB05A}" destId="{9E5A600A-C487-457B-9D8B-518E7AB98CFF}" srcOrd="0" destOrd="0" presId="urn:microsoft.com/office/officeart/2008/layout/VerticalCircleList"/>
    <dgm:cxn modelId="{B5B85236-F96C-43FF-B012-7EC4647DD6C2}" type="presOf" srcId="{52868DC5-C2C3-46C8-94A0-46DB5E358922}" destId="{BB1A2973-8116-4CA8-9D8F-4343A5AF9BAC}" srcOrd="0" destOrd="0" presId="urn:microsoft.com/office/officeart/2008/layout/VerticalCircleList"/>
    <dgm:cxn modelId="{186DEE48-6AE7-4823-B55A-EFABEC92F1D0}" type="presOf" srcId="{40A87514-26AD-46B5-BFAC-2E59A405FC57}" destId="{224296E0-3021-4C61-9114-9E78CFB5F90E}" srcOrd="0" destOrd="0" presId="urn:microsoft.com/office/officeart/2008/layout/VerticalCircleList"/>
    <dgm:cxn modelId="{442D936D-81A9-4226-8ADE-E7CDD8243657}" srcId="{D32D4990-F4F7-4366-A3E1-0E56940BA4EB}" destId="{52868DC5-C2C3-46C8-94A0-46DB5E358922}" srcOrd="0" destOrd="0" parTransId="{1ED7C698-60BD-479F-80C3-0C320B4372DA}" sibTransId="{DDFA3B9F-7C21-4839-BB1B-50B3D0356911}"/>
    <dgm:cxn modelId="{8FE6357F-97CD-454B-B2FE-5E3356DF28F8}" srcId="{40A87514-26AD-46B5-BFAC-2E59A405FC57}" destId="{63CFA9AB-51E7-4991-9FA5-608629FF576F}" srcOrd="0" destOrd="0" parTransId="{1A3E97F1-EB49-47CE-A5CC-2472D7B29753}" sibTransId="{B7007E70-69A7-4540-B85D-6D0A2616470E}"/>
    <dgm:cxn modelId="{D92C0687-BF3E-4AED-940D-86FF968B3381}" srcId="{40A87514-26AD-46B5-BFAC-2E59A405FC57}" destId="{4E0DE365-E130-4C2D-9F34-E445BA4A40A3}" srcOrd="1" destOrd="0" parTransId="{33608044-3209-49E7-B3A6-D7E756689325}" sibTransId="{5EAE1B92-837D-4FFD-8C4A-47C9CA2B51EA}"/>
    <dgm:cxn modelId="{129EC5AC-55FD-46C3-90DC-EEC7A5EC5C2C}" type="presOf" srcId="{D32D4990-F4F7-4366-A3E1-0E56940BA4EB}" destId="{8AF8999E-AA64-495F-9A8B-00C9E408CF85}" srcOrd="0" destOrd="0" presId="urn:microsoft.com/office/officeart/2008/layout/VerticalCircleList"/>
    <dgm:cxn modelId="{E2BC6CB0-E557-42FC-9769-34AA80EA2EBE}" type="presOf" srcId="{63CFA9AB-51E7-4991-9FA5-608629FF576F}" destId="{8F19E89B-81B0-46A5-9F8C-1F31C53DE1BB}" srcOrd="0" destOrd="0" presId="urn:microsoft.com/office/officeart/2008/layout/VerticalCircleList"/>
    <dgm:cxn modelId="{3BBBB4B2-1F3A-40BC-9502-DF7001A77663}" type="presOf" srcId="{18DEA73D-39A5-4AF8-AD82-16C0CD0C98F9}" destId="{C989EC6C-29F3-4CC6-A0E5-B00708E6B6BE}" srcOrd="0" destOrd="0" presId="urn:microsoft.com/office/officeart/2008/layout/VerticalCircleList"/>
    <dgm:cxn modelId="{3B8139CF-4EDF-4614-A11A-686140DB571F}" srcId="{95CD7DC1-DA49-4E8C-B016-DAAA592AB05A}" destId="{D32D4990-F4F7-4366-A3E1-0E56940BA4EB}" srcOrd="1" destOrd="0" parTransId="{0770BC7A-09D9-4053-8F57-FC33A4AB467A}" sibTransId="{D8B4FB8B-48BC-4D1A-85DE-87778CD5DF27}"/>
    <dgm:cxn modelId="{C59131E4-B0D8-4313-A623-93DFE098452E}" type="presOf" srcId="{4E0DE365-E130-4C2D-9F34-E445BA4A40A3}" destId="{5BB39719-AF75-4DCB-8F77-13362F42B5DE}" srcOrd="0" destOrd="0" presId="urn:microsoft.com/office/officeart/2008/layout/VerticalCircleList"/>
    <dgm:cxn modelId="{264F754A-210F-4F10-A97F-05E4E1D8FC95}" type="presParOf" srcId="{9E5A600A-C487-457B-9D8B-518E7AB98CFF}" destId="{22091807-9C47-4D72-982C-F948EDD15F79}" srcOrd="0" destOrd="0" presId="urn:microsoft.com/office/officeart/2008/layout/VerticalCircleList"/>
    <dgm:cxn modelId="{1D6199B8-E561-488F-A6C2-3B04794FD1B8}" type="presParOf" srcId="{22091807-9C47-4D72-982C-F948EDD15F79}" destId="{B0315C35-6267-4CA2-83F0-C5CB8BC30803}" srcOrd="0" destOrd="0" presId="urn:microsoft.com/office/officeart/2008/layout/VerticalCircleList"/>
    <dgm:cxn modelId="{BC7C9A7D-CDA5-431F-B790-DBF45F46A9F0}" type="presParOf" srcId="{22091807-9C47-4D72-982C-F948EDD15F79}" destId="{8E46D4FF-E0F7-41D8-BB63-685E1D2E4B92}" srcOrd="1" destOrd="0" presId="urn:microsoft.com/office/officeart/2008/layout/VerticalCircleList"/>
    <dgm:cxn modelId="{53317648-07D8-4614-8748-1ABBA2B4BB54}" type="presParOf" srcId="{22091807-9C47-4D72-982C-F948EDD15F79}" destId="{224296E0-3021-4C61-9114-9E78CFB5F90E}" srcOrd="2" destOrd="0" presId="urn:microsoft.com/office/officeart/2008/layout/VerticalCircleList"/>
    <dgm:cxn modelId="{A57D6BB9-3032-4B5E-88C6-0EA8B44DC8F0}" type="presParOf" srcId="{22091807-9C47-4D72-982C-F948EDD15F79}" destId="{817238F0-1093-4F00-829A-5D529ACF7E9B}" srcOrd="3" destOrd="0" presId="urn:microsoft.com/office/officeart/2008/layout/VerticalCircleList"/>
    <dgm:cxn modelId="{F8B9B0ED-62D3-4FF3-BC31-B7612C666449}" type="presParOf" srcId="{817238F0-1093-4F00-829A-5D529ACF7E9B}" destId="{8F19E89B-81B0-46A5-9F8C-1F31C53DE1BB}" srcOrd="0" destOrd="0" presId="urn:microsoft.com/office/officeart/2008/layout/VerticalCircleList"/>
    <dgm:cxn modelId="{09C6F44A-3B15-4B00-A8F3-6ABFE257E9A9}" type="presParOf" srcId="{817238F0-1093-4F00-829A-5D529ACF7E9B}" destId="{2B632F97-4444-471D-9993-C0C75627FA08}" srcOrd="1" destOrd="0" presId="urn:microsoft.com/office/officeart/2008/layout/VerticalCircleList"/>
    <dgm:cxn modelId="{08BBE1B2-1010-476B-AA08-7AF05608866F}" type="presParOf" srcId="{817238F0-1093-4F00-829A-5D529ACF7E9B}" destId="{5BB39719-AF75-4DCB-8F77-13362F42B5DE}" srcOrd="2" destOrd="0" presId="urn:microsoft.com/office/officeart/2008/layout/VerticalCircleList"/>
    <dgm:cxn modelId="{900F6C19-D5E8-4EAA-8C1A-00F2B57C00BA}" type="presParOf" srcId="{9E5A600A-C487-457B-9D8B-518E7AB98CFF}" destId="{0679322E-1710-4DC6-90A1-321FE62A8D97}" srcOrd="1" destOrd="0" presId="urn:microsoft.com/office/officeart/2008/layout/VerticalCircleList"/>
    <dgm:cxn modelId="{601E443E-6A92-47FC-A25F-DE378B7C9BD3}" type="presParOf" srcId="{9E5A600A-C487-457B-9D8B-518E7AB98CFF}" destId="{5FD000BE-EFF0-43EF-9D4F-2BE83F8D8096}" srcOrd="2" destOrd="0" presId="urn:microsoft.com/office/officeart/2008/layout/VerticalCircleList"/>
    <dgm:cxn modelId="{27F9C6BD-8552-46F9-883B-979891227874}" type="presParOf" srcId="{5FD000BE-EFF0-43EF-9D4F-2BE83F8D8096}" destId="{F499E301-AA8A-481A-9A2D-D2AAC63559EB}" srcOrd="0" destOrd="0" presId="urn:microsoft.com/office/officeart/2008/layout/VerticalCircleList"/>
    <dgm:cxn modelId="{386582B1-8B0D-4B09-A217-D1F6ED620C80}" type="presParOf" srcId="{5FD000BE-EFF0-43EF-9D4F-2BE83F8D8096}" destId="{5F0C1B2C-516E-402D-85AA-C593E04D8131}" srcOrd="1" destOrd="0" presId="urn:microsoft.com/office/officeart/2008/layout/VerticalCircleList"/>
    <dgm:cxn modelId="{BC37CEB5-FCED-436E-BF2F-4D678641B23A}" type="presParOf" srcId="{5FD000BE-EFF0-43EF-9D4F-2BE83F8D8096}" destId="{8AF8999E-AA64-495F-9A8B-00C9E408CF85}" srcOrd="2" destOrd="0" presId="urn:microsoft.com/office/officeart/2008/layout/VerticalCircleList"/>
    <dgm:cxn modelId="{ED676BA9-69C9-42D8-8922-E9C3F6BFE28A}" type="presParOf" srcId="{5FD000BE-EFF0-43EF-9D4F-2BE83F8D8096}" destId="{504819C6-9BE7-472D-AEF8-6C6E7F7652CF}" srcOrd="3" destOrd="0" presId="urn:microsoft.com/office/officeart/2008/layout/VerticalCircleList"/>
    <dgm:cxn modelId="{BCA5B1F5-A387-4390-8BE1-05C8E568E6E4}" type="presParOf" srcId="{504819C6-9BE7-472D-AEF8-6C6E7F7652CF}" destId="{BB1A2973-8116-4CA8-9D8F-4343A5AF9BAC}" srcOrd="0" destOrd="0" presId="urn:microsoft.com/office/officeart/2008/layout/VerticalCircleList"/>
    <dgm:cxn modelId="{81C5FDC6-4F97-49E6-97D7-73D26622BB7A}" type="presParOf" srcId="{504819C6-9BE7-472D-AEF8-6C6E7F7652CF}" destId="{81BF4DC1-50B6-4576-8AC4-9D566F20D412}" srcOrd="1" destOrd="0" presId="urn:microsoft.com/office/officeart/2008/layout/VerticalCircleList"/>
    <dgm:cxn modelId="{F4D79633-860D-4AB2-9E36-E1FAAA7BB640}" type="presParOf" srcId="{504819C6-9BE7-472D-AEF8-6C6E7F7652CF}" destId="{E168C274-6BA2-4C97-8C8F-BF5897696077}" srcOrd="2" destOrd="0" presId="urn:microsoft.com/office/officeart/2008/layout/VerticalCircleList"/>
    <dgm:cxn modelId="{46ABBF15-66C1-4E2F-A987-1CAE124E4089}" type="presParOf" srcId="{504819C6-9BE7-472D-AEF8-6C6E7F7652CF}" destId="{ABE35309-3032-43DB-9998-93FC23F181FE}" srcOrd="3" destOrd="0" presId="urn:microsoft.com/office/officeart/2008/layout/VerticalCircleList"/>
    <dgm:cxn modelId="{9A0CBC90-730C-4DFE-86F7-CB18325B8C99}" type="presParOf" srcId="{504819C6-9BE7-472D-AEF8-6C6E7F7652CF}" destId="{C989EC6C-29F3-4CC6-A0E5-B00708E6B6BE}" srcOrd="4"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D747E7-15FD-4B46-BF88-980D621E0D72}" type="doc">
      <dgm:prSet loTypeId="urn:microsoft.com/office/officeart/2005/8/layout/radial6" loCatId="cycle" qsTypeId="urn:microsoft.com/office/officeart/2005/8/quickstyle/simple1" qsCatId="simple" csTypeId="urn:microsoft.com/office/officeart/2005/8/colors/colorful2" csCatId="colorful" phldr="1"/>
      <dgm:spPr/>
      <dgm:t>
        <a:bodyPr/>
        <a:lstStyle/>
        <a:p>
          <a:endParaRPr lang="en-US"/>
        </a:p>
      </dgm:t>
    </dgm:pt>
    <dgm:pt modelId="{4D547663-A082-4501-AD53-A17298A4654A}">
      <dgm:prSet phldrT="[Text]" custT="1"/>
      <dgm:spPr/>
      <dgm:t>
        <a:bodyPr/>
        <a:lstStyle/>
        <a:p>
          <a:r>
            <a:rPr lang="en-US" sz="3200" b="1" dirty="0">
              <a:latin typeface="Calibri Light" panose="020F0302020204030204" pitchFamily="34" charset="0"/>
              <a:cs typeface="Calibri Light" panose="020F0302020204030204" pitchFamily="34" charset="0"/>
            </a:rPr>
            <a:t>Sistema</a:t>
          </a:r>
        </a:p>
      </dgm:t>
    </dgm:pt>
    <dgm:pt modelId="{1C3B453F-C601-4B75-A11C-B2541C49B145}" type="parTrans" cxnId="{74FA34BE-2CC4-45F8-AE9B-C137DBB3B213}">
      <dgm:prSet/>
      <dgm:spPr/>
      <dgm:t>
        <a:bodyPr/>
        <a:lstStyle/>
        <a:p>
          <a:endParaRPr lang="en-US" sz="2400" b="1">
            <a:latin typeface="Calibri Light" panose="020F0302020204030204" pitchFamily="34" charset="0"/>
            <a:cs typeface="Calibri Light" panose="020F0302020204030204" pitchFamily="34" charset="0"/>
          </a:endParaRPr>
        </a:p>
      </dgm:t>
    </dgm:pt>
    <dgm:pt modelId="{CA9495C1-3B63-4579-9CE1-AC1272C398A3}" type="sibTrans" cxnId="{74FA34BE-2CC4-45F8-AE9B-C137DBB3B213}">
      <dgm:prSet/>
      <dgm:spPr/>
      <dgm:t>
        <a:bodyPr/>
        <a:lstStyle/>
        <a:p>
          <a:endParaRPr lang="en-US" sz="2400" b="1">
            <a:latin typeface="Calibri Light" panose="020F0302020204030204" pitchFamily="34" charset="0"/>
            <a:cs typeface="Calibri Light" panose="020F0302020204030204" pitchFamily="34" charset="0"/>
          </a:endParaRPr>
        </a:p>
      </dgm:t>
    </dgm:pt>
    <dgm:pt modelId="{D39ECF76-129B-42A9-ADA2-AA185E2E8B70}">
      <dgm:prSet phldrT="[Text]" custT="1"/>
      <dgm:spPr/>
      <dgm:t>
        <a:bodyPr>
          <a:prstTxWarp prst="textArchDown">
            <a:avLst/>
          </a:prstTxWarp>
        </a:bodyPr>
        <a:lstStyle/>
        <a:p>
          <a:r>
            <a:rPr lang="en-US" sz="1600" b="1" dirty="0">
              <a:latin typeface="Calibri Light" panose="020F0302020204030204" pitchFamily="34" charset="0"/>
              <a:cs typeface="Calibri Light" panose="020F0302020204030204" pitchFamily="34" charset="0"/>
            </a:rPr>
            <a:t>Log in</a:t>
          </a:r>
        </a:p>
      </dgm:t>
    </dgm:pt>
    <dgm:pt modelId="{CE6676E5-60DD-491C-9776-9F3A21B227A0}" type="parTrans" cxnId="{8BB7CC22-6619-4E53-B4CD-65C985511B49}">
      <dgm:prSet/>
      <dgm:spPr/>
      <dgm:t>
        <a:bodyPr/>
        <a:lstStyle/>
        <a:p>
          <a:endParaRPr lang="en-US" sz="2400" b="1">
            <a:latin typeface="Calibri Light" panose="020F0302020204030204" pitchFamily="34" charset="0"/>
            <a:cs typeface="Calibri Light" panose="020F0302020204030204" pitchFamily="34" charset="0"/>
          </a:endParaRPr>
        </a:p>
      </dgm:t>
    </dgm:pt>
    <dgm:pt modelId="{D8592490-ADDD-4AC1-B07A-14207BF982BC}" type="sibTrans" cxnId="{8BB7CC22-6619-4E53-B4CD-65C985511B49}">
      <dgm:prSet/>
      <dgm:spPr/>
      <dgm:t>
        <a:bodyPr/>
        <a:lstStyle/>
        <a:p>
          <a:endParaRPr lang="en-US" sz="2400" b="1">
            <a:latin typeface="Calibri Light" panose="020F0302020204030204" pitchFamily="34" charset="0"/>
            <a:cs typeface="Calibri Light" panose="020F0302020204030204" pitchFamily="34" charset="0"/>
          </a:endParaRPr>
        </a:p>
      </dgm:t>
    </dgm:pt>
    <dgm:pt modelId="{BB929DE0-6FC3-475F-85E3-19BA2C24DC0A}">
      <dgm:prSet phldrT="[Text]" custT="1"/>
      <dgm:spPr/>
      <dgm:t>
        <a:bodyPr>
          <a:prstTxWarp prst="textArchDown">
            <a:avLst/>
          </a:prstTxWarp>
        </a:bodyPr>
        <a:lstStyle/>
        <a:p>
          <a:r>
            <a:rPr lang="en-US" sz="1600" b="1" dirty="0" err="1">
              <a:latin typeface="Calibri Light" panose="020F0302020204030204" pitchFamily="34" charset="0"/>
              <a:cs typeface="Calibri Light" panose="020F0302020204030204" pitchFamily="34" charset="0"/>
            </a:rPr>
            <a:t>Retiro</a:t>
          </a:r>
          <a:endParaRPr lang="en-US" sz="1600" b="1" dirty="0">
            <a:latin typeface="Calibri Light" panose="020F0302020204030204" pitchFamily="34" charset="0"/>
            <a:cs typeface="Calibri Light" panose="020F0302020204030204" pitchFamily="34" charset="0"/>
          </a:endParaRPr>
        </a:p>
      </dgm:t>
    </dgm:pt>
    <dgm:pt modelId="{3D6C70F8-F7AB-46C8-989C-989E3A02A742}" type="parTrans" cxnId="{5464061F-F4D9-4A42-8BF2-6B90516D2FD1}">
      <dgm:prSet/>
      <dgm:spPr/>
      <dgm:t>
        <a:bodyPr/>
        <a:lstStyle/>
        <a:p>
          <a:endParaRPr lang="en-US" sz="2400" b="1">
            <a:latin typeface="Calibri Light" panose="020F0302020204030204" pitchFamily="34" charset="0"/>
            <a:cs typeface="Calibri Light" panose="020F0302020204030204" pitchFamily="34" charset="0"/>
          </a:endParaRPr>
        </a:p>
      </dgm:t>
    </dgm:pt>
    <dgm:pt modelId="{0A13269B-966C-4705-8F5F-726239E1336B}" type="sibTrans" cxnId="{5464061F-F4D9-4A42-8BF2-6B90516D2FD1}">
      <dgm:prSet/>
      <dgm:spPr/>
      <dgm:t>
        <a:bodyPr/>
        <a:lstStyle/>
        <a:p>
          <a:endParaRPr lang="en-US" sz="2400" b="1">
            <a:latin typeface="Calibri Light" panose="020F0302020204030204" pitchFamily="34" charset="0"/>
            <a:cs typeface="Calibri Light" panose="020F0302020204030204" pitchFamily="34" charset="0"/>
          </a:endParaRPr>
        </a:p>
      </dgm:t>
    </dgm:pt>
    <dgm:pt modelId="{E8340BA7-279A-4F68-88AF-85A24CD4F2EC}">
      <dgm:prSet phldrT="[Text]" custT="1"/>
      <dgm:spPr/>
      <dgm:t>
        <a:bodyPr>
          <a:prstTxWarp prst="textArchDown">
            <a:avLst/>
          </a:prstTxWarp>
        </a:bodyPr>
        <a:lstStyle/>
        <a:p>
          <a:r>
            <a:rPr lang="en-US" sz="1600" b="1" dirty="0" err="1">
              <a:latin typeface="Calibri Light" panose="020F0302020204030204" pitchFamily="34" charset="0"/>
              <a:cs typeface="Calibri Light" panose="020F0302020204030204" pitchFamily="34" charset="0"/>
            </a:rPr>
            <a:t>Transferencia</a:t>
          </a:r>
          <a:endParaRPr lang="en-US" sz="1600" b="1" dirty="0">
            <a:latin typeface="Calibri Light" panose="020F0302020204030204" pitchFamily="34" charset="0"/>
            <a:cs typeface="Calibri Light" panose="020F0302020204030204" pitchFamily="34" charset="0"/>
          </a:endParaRPr>
        </a:p>
      </dgm:t>
    </dgm:pt>
    <dgm:pt modelId="{1A8483EB-F84C-427A-84FB-251CA463EDBF}" type="parTrans" cxnId="{DB702DE5-F475-4A92-915B-E4CFF827B7B5}">
      <dgm:prSet/>
      <dgm:spPr/>
      <dgm:t>
        <a:bodyPr/>
        <a:lstStyle/>
        <a:p>
          <a:endParaRPr lang="en-US" sz="2400" b="1">
            <a:latin typeface="Calibri Light" panose="020F0302020204030204" pitchFamily="34" charset="0"/>
            <a:cs typeface="Calibri Light" panose="020F0302020204030204" pitchFamily="34" charset="0"/>
          </a:endParaRPr>
        </a:p>
      </dgm:t>
    </dgm:pt>
    <dgm:pt modelId="{B152E5E1-4C2D-4F2D-98DB-4E74B3165DB0}" type="sibTrans" cxnId="{DB702DE5-F475-4A92-915B-E4CFF827B7B5}">
      <dgm:prSet/>
      <dgm:spPr/>
      <dgm:t>
        <a:bodyPr/>
        <a:lstStyle/>
        <a:p>
          <a:endParaRPr lang="en-US" sz="2400" b="1">
            <a:latin typeface="Calibri Light" panose="020F0302020204030204" pitchFamily="34" charset="0"/>
            <a:cs typeface="Calibri Light" panose="020F0302020204030204" pitchFamily="34" charset="0"/>
          </a:endParaRPr>
        </a:p>
      </dgm:t>
    </dgm:pt>
    <dgm:pt modelId="{7FE35ED3-C3D6-476E-9E83-F9A011D3B372}">
      <dgm:prSet phldrT="[Text]" custT="1"/>
      <dgm:spPr/>
      <dgm:t>
        <a:bodyPr>
          <a:prstTxWarp prst="textArchDown">
            <a:avLst/>
          </a:prstTxWarp>
        </a:bodyPr>
        <a:lstStyle/>
        <a:p>
          <a:r>
            <a:rPr lang="en-US" sz="1600" b="1" dirty="0" err="1">
              <a:latin typeface="Calibri Light" panose="020F0302020204030204" pitchFamily="34" charset="0"/>
              <a:cs typeface="Calibri Light" panose="020F0302020204030204" pitchFamily="34" charset="0"/>
            </a:rPr>
            <a:t>Consulta</a:t>
          </a:r>
          <a:r>
            <a:rPr lang="en-US" sz="1600" b="1" dirty="0">
              <a:latin typeface="Calibri Light" panose="020F0302020204030204" pitchFamily="34" charset="0"/>
              <a:cs typeface="Calibri Light" panose="020F0302020204030204" pitchFamily="34" charset="0"/>
            </a:rPr>
            <a:t> </a:t>
          </a:r>
          <a:r>
            <a:rPr lang="en-US" sz="1600" b="1" dirty="0" err="1">
              <a:latin typeface="Calibri Light" panose="020F0302020204030204" pitchFamily="34" charset="0"/>
              <a:cs typeface="Calibri Light" panose="020F0302020204030204" pitchFamily="34" charset="0"/>
            </a:rPr>
            <a:t>saldo</a:t>
          </a:r>
          <a:endParaRPr lang="en-US" sz="1600" b="1" dirty="0">
            <a:latin typeface="Calibri Light" panose="020F0302020204030204" pitchFamily="34" charset="0"/>
            <a:cs typeface="Calibri Light" panose="020F0302020204030204" pitchFamily="34" charset="0"/>
          </a:endParaRPr>
        </a:p>
      </dgm:t>
    </dgm:pt>
    <dgm:pt modelId="{160F8792-26F9-4343-88FB-4E78E4A1B13D}" type="parTrans" cxnId="{498A66AE-7456-4565-95F4-80B52AFE81A1}">
      <dgm:prSet/>
      <dgm:spPr/>
      <dgm:t>
        <a:bodyPr/>
        <a:lstStyle/>
        <a:p>
          <a:endParaRPr lang="en-US" sz="2400" b="1">
            <a:latin typeface="Calibri Light" panose="020F0302020204030204" pitchFamily="34" charset="0"/>
            <a:cs typeface="Calibri Light" panose="020F0302020204030204" pitchFamily="34" charset="0"/>
          </a:endParaRPr>
        </a:p>
      </dgm:t>
    </dgm:pt>
    <dgm:pt modelId="{3D05FED1-6056-4BD2-9A40-A94E73505845}" type="sibTrans" cxnId="{498A66AE-7456-4565-95F4-80B52AFE81A1}">
      <dgm:prSet/>
      <dgm:spPr/>
      <dgm:t>
        <a:bodyPr/>
        <a:lstStyle/>
        <a:p>
          <a:endParaRPr lang="en-US" sz="2400" b="1">
            <a:latin typeface="Calibri Light" panose="020F0302020204030204" pitchFamily="34" charset="0"/>
            <a:cs typeface="Calibri Light" panose="020F0302020204030204" pitchFamily="34" charset="0"/>
          </a:endParaRPr>
        </a:p>
      </dgm:t>
    </dgm:pt>
    <dgm:pt modelId="{CADAF5B6-C553-4F7B-84D3-077DC5BAE114}" type="pres">
      <dgm:prSet presAssocID="{34D747E7-15FD-4B46-BF88-980D621E0D72}" presName="Name0" presStyleCnt="0">
        <dgm:presLayoutVars>
          <dgm:chMax val="1"/>
          <dgm:dir/>
          <dgm:animLvl val="ctr"/>
          <dgm:resizeHandles val="exact"/>
        </dgm:presLayoutVars>
      </dgm:prSet>
      <dgm:spPr/>
    </dgm:pt>
    <dgm:pt modelId="{1C001504-1F54-4067-85C4-59D43940D93C}" type="pres">
      <dgm:prSet presAssocID="{4D547663-A082-4501-AD53-A17298A4654A}" presName="centerShape" presStyleLbl="node0" presStyleIdx="0" presStyleCnt="1" custScaleX="131731"/>
      <dgm:spPr/>
    </dgm:pt>
    <dgm:pt modelId="{197096A1-27AC-4D7B-A02A-D249B701743B}" type="pres">
      <dgm:prSet presAssocID="{D39ECF76-129B-42A9-ADA2-AA185E2E8B70}" presName="node" presStyleLbl="node1" presStyleIdx="0" presStyleCnt="4">
        <dgm:presLayoutVars>
          <dgm:bulletEnabled val="1"/>
        </dgm:presLayoutVars>
      </dgm:prSet>
      <dgm:spPr/>
    </dgm:pt>
    <dgm:pt modelId="{173392C3-813E-458F-B62A-0FBF95117CA9}" type="pres">
      <dgm:prSet presAssocID="{D39ECF76-129B-42A9-ADA2-AA185E2E8B70}" presName="dummy" presStyleCnt="0"/>
      <dgm:spPr/>
    </dgm:pt>
    <dgm:pt modelId="{D77643CB-B8F1-4E45-95F4-783D67D2EB4B}" type="pres">
      <dgm:prSet presAssocID="{D8592490-ADDD-4AC1-B07A-14207BF982BC}" presName="sibTrans" presStyleLbl="sibTrans2D1" presStyleIdx="0" presStyleCnt="4"/>
      <dgm:spPr/>
    </dgm:pt>
    <dgm:pt modelId="{BC1FD394-E17B-4A55-B33F-3DBDBE1037EC}" type="pres">
      <dgm:prSet presAssocID="{BB929DE0-6FC3-475F-85E3-19BA2C24DC0A}" presName="node" presStyleLbl="node1" presStyleIdx="1" presStyleCnt="4">
        <dgm:presLayoutVars>
          <dgm:bulletEnabled val="1"/>
        </dgm:presLayoutVars>
      </dgm:prSet>
      <dgm:spPr/>
    </dgm:pt>
    <dgm:pt modelId="{396204FD-F676-47A1-AAF4-DD995AF80E48}" type="pres">
      <dgm:prSet presAssocID="{BB929DE0-6FC3-475F-85E3-19BA2C24DC0A}" presName="dummy" presStyleCnt="0"/>
      <dgm:spPr/>
    </dgm:pt>
    <dgm:pt modelId="{F7E87176-7E74-4095-B246-09B508CFDC7F}" type="pres">
      <dgm:prSet presAssocID="{0A13269B-966C-4705-8F5F-726239E1336B}" presName="sibTrans" presStyleLbl="sibTrans2D1" presStyleIdx="1" presStyleCnt="4"/>
      <dgm:spPr/>
    </dgm:pt>
    <dgm:pt modelId="{776E5757-86CE-497A-A96A-E7192C8C4479}" type="pres">
      <dgm:prSet presAssocID="{E8340BA7-279A-4F68-88AF-85A24CD4F2EC}" presName="node" presStyleLbl="node1" presStyleIdx="2" presStyleCnt="4">
        <dgm:presLayoutVars>
          <dgm:bulletEnabled val="1"/>
        </dgm:presLayoutVars>
      </dgm:prSet>
      <dgm:spPr/>
    </dgm:pt>
    <dgm:pt modelId="{D5153149-28AD-4892-AD2D-E6C93A469735}" type="pres">
      <dgm:prSet presAssocID="{E8340BA7-279A-4F68-88AF-85A24CD4F2EC}" presName="dummy" presStyleCnt="0"/>
      <dgm:spPr/>
    </dgm:pt>
    <dgm:pt modelId="{BBA599E9-02CA-41EE-8B0C-24573434B3EF}" type="pres">
      <dgm:prSet presAssocID="{B152E5E1-4C2D-4F2D-98DB-4E74B3165DB0}" presName="sibTrans" presStyleLbl="sibTrans2D1" presStyleIdx="2" presStyleCnt="4"/>
      <dgm:spPr/>
    </dgm:pt>
    <dgm:pt modelId="{AA486EFA-650D-4619-8D00-F0754258DB16}" type="pres">
      <dgm:prSet presAssocID="{7FE35ED3-C3D6-476E-9E83-F9A011D3B372}" presName="node" presStyleLbl="node1" presStyleIdx="3" presStyleCnt="4">
        <dgm:presLayoutVars>
          <dgm:bulletEnabled val="1"/>
        </dgm:presLayoutVars>
      </dgm:prSet>
      <dgm:spPr/>
    </dgm:pt>
    <dgm:pt modelId="{7C4B192A-454F-464F-BA90-306EA180EA59}" type="pres">
      <dgm:prSet presAssocID="{7FE35ED3-C3D6-476E-9E83-F9A011D3B372}" presName="dummy" presStyleCnt="0"/>
      <dgm:spPr/>
    </dgm:pt>
    <dgm:pt modelId="{7FAA535C-1D42-46B2-91F5-EBE6AEC9B4FE}" type="pres">
      <dgm:prSet presAssocID="{3D05FED1-6056-4BD2-9A40-A94E73505845}" presName="sibTrans" presStyleLbl="sibTrans2D1" presStyleIdx="3" presStyleCnt="4"/>
      <dgm:spPr/>
    </dgm:pt>
  </dgm:ptLst>
  <dgm:cxnLst>
    <dgm:cxn modelId="{0FF0431E-1299-483D-84BF-F57434DD9659}" type="presOf" srcId="{BB929DE0-6FC3-475F-85E3-19BA2C24DC0A}" destId="{BC1FD394-E17B-4A55-B33F-3DBDBE1037EC}" srcOrd="0" destOrd="0" presId="urn:microsoft.com/office/officeart/2005/8/layout/radial6"/>
    <dgm:cxn modelId="{5464061F-F4D9-4A42-8BF2-6B90516D2FD1}" srcId="{4D547663-A082-4501-AD53-A17298A4654A}" destId="{BB929DE0-6FC3-475F-85E3-19BA2C24DC0A}" srcOrd="1" destOrd="0" parTransId="{3D6C70F8-F7AB-46C8-989C-989E3A02A742}" sibTransId="{0A13269B-966C-4705-8F5F-726239E1336B}"/>
    <dgm:cxn modelId="{8BB7CC22-6619-4E53-B4CD-65C985511B49}" srcId="{4D547663-A082-4501-AD53-A17298A4654A}" destId="{D39ECF76-129B-42A9-ADA2-AA185E2E8B70}" srcOrd="0" destOrd="0" parTransId="{CE6676E5-60DD-491C-9776-9F3A21B227A0}" sibTransId="{D8592490-ADDD-4AC1-B07A-14207BF982BC}"/>
    <dgm:cxn modelId="{68C36D6C-2C6D-4B5E-9750-EF1AF3A3FB53}" type="presOf" srcId="{34D747E7-15FD-4B46-BF88-980D621E0D72}" destId="{CADAF5B6-C553-4F7B-84D3-077DC5BAE114}" srcOrd="0" destOrd="0" presId="urn:microsoft.com/office/officeart/2005/8/layout/radial6"/>
    <dgm:cxn modelId="{981A9975-25C4-4517-B0A6-088C83E964DD}" type="presOf" srcId="{7FE35ED3-C3D6-476E-9E83-F9A011D3B372}" destId="{AA486EFA-650D-4619-8D00-F0754258DB16}" srcOrd="0" destOrd="0" presId="urn:microsoft.com/office/officeart/2005/8/layout/radial6"/>
    <dgm:cxn modelId="{F008D977-7874-45C8-8445-C242A5019EEE}" type="presOf" srcId="{0A13269B-966C-4705-8F5F-726239E1336B}" destId="{F7E87176-7E74-4095-B246-09B508CFDC7F}" srcOrd="0" destOrd="0" presId="urn:microsoft.com/office/officeart/2005/8/layout/radial6"/>
    <dgm:cxn modelId="{265E6B83-5FA2-452B-8231-69C38B6583B7}" type="presOf" srcId="{B152E5E1-4C2D-4F2D-98DB-4E74B3165DB0}" destId="{BBA599E9-02CA-41EE-8B0C-24573434B3EF}" srcOrd="0" destOrd="0" presId="urn:microsoft.com/office/officeart/2005/8/layout/radial6"/>
    <dgm:cxn modelId="{87006996-A108-4AFB-A27A-CC5097B10EF7}" type="presOf" srcId="{E8340BA7-279A-4F68-88AF-85A24CD4F2EC}" destId="{776E5757-86CE-497A-A96A-E7192C8C4479}" srcOrd="0" destOrd="0" presId="urn:microsoft.com/office/officeart/2005/8/layout/radial6"/>
    <dgm:cxn modelId="{498A66AE-7456-4565-95F4-80B52AFE81A1}" srcId="{4D547663-A082-4501-AD53-A17298A4654A}" destId="{7FE35ED3-C3D6-476E-9E83-F9A011D3B372}" srcOrd="3" destOrd="0" parTransId="{160F8792-26F9-4343-88FB-4E78E4A1B13D}" sibTransId="{3D05FED1-6056-4BD2-9A40-A94E73505845}"/>
    <dgm:cxn modelId="{FE40E6B9-B524-434C-8B31-0A95C1110A8B}" type="presOf" srcId="{D8592490-ADDD-4AC1-B07A-14207BF982BC}" destId="{D77643CB-B8F1-4E45-95F4-783D67D2EB4B}" srcOrd="0" destOrd="0" presId="urn:microsoft.com/office/officeart/2005/8/layout/radial6"/>
    <dgm:cxn modelId="{3264A1BA-E0D4-472B-957C-CCDC251BD7D8}" type="presOf" srcId="{D39ECF76-129B-42A9-ADA2-AA185E2E8B70}" destId="{197096A1-27AC-4D7B-A02A-D249B701743B}" srcOrd="0" destOrd="0" presId="urn:microsoft.com/office/officeart/2005/8/layout/radial6"/>
    <dgm:cxn modelId="{74FA34BE-2CC4-45F8-AE9B-C137DBB3B213}" srcId="{34D747E7-15FD-4B46-BF88-980D621E0D72}" destId="{4D547663-A082-4501-AD53-A17298A4654A}" srcOrd="0" destOrd="0" parTransId="{1C3B453F-C601-4B75-A11C-B2541C49B145}" sibTransId="{CA9495C1-3B63-4579-9CE1-AC1272C398A3}"/>
    <dgm:cxn modelId="{DB702DE5-F475-4A92-915B-E4CFF827B7B5}" srcId="{4D547663-A082-4501-AD53-A17298A4654A}" destId="{E8340BA7-279A-4F68-88AF-85A24CD4F2EC}" srcOrd="2" destOrd="0" parTransId="{1A8483EB-F84C-427A-84FB-251CA463EDBF}" sibTransId="{B152E5E1-4C2D-4F2D-98DB-4E74B3165DB0}"/>
    <dgm:cxn modelId="{6FC84DEE-4E7B-4BD3-A555-FC6F609FF1A3}" type="presOf" srcId="{4D547663-A082-4501-AD53-A17298A4654A}" destId="{1C001504-1F54-4067-85C4-59D43940D93C}" srcOrd="0" destOrd="0" presId="urn:microsoft.com/office/officeart/2005/8/layout/radial6"/>
    <dgm:cxn modelId="{C83EDEFE-586B-411C-8231-9921E72FA66B}" type="presOf" srcId="{3D05FED1-6056-4BD2-9A40-A94E73505845}" destId="{7FAA535C-1D42-46B2-91F5-EBE6AEC9B4FE}" srcOrd="0" destOrd="0" presId="urn:microsoft.com/office/officeart/2005/8/layout/radial6"/>
    <dgm:cxn modelId="{61293BCD-FC0F-49A0-9D8F-30C5A76C7F29}" type="presParOf" srcId="{CADAF5B6-C553-4F7B-84D3-077DC5BAE114}" destId="{1C001504-1F54-4067-85C4-59D43940D93C}" srcOrd="0" destOrd="0" presId="urn:microsoft.com/office/officeart/2005/8/layout/radial6"/>
    <dgm:cxn modelId="{E1D61E15-4FFD-400F-9299-67F4E4F54E3F}" type="presParOf" srcId="{CADAF5B6-C553-4F7B-84D3-077DC5BAE114}" destId="{197096A1-27AC-4D7B-A02A-D249B701743B}" srcOrd="1" destOrd="0" presId="urn:microsoft.com/office/officeart/2005/8/layout/radial6"/>
    <dgm:cxn modelId="{E490C707-A3E2-4B25-ACA8-CFF837C541E8}" type="presParOf" srcId="{CADAF5B6-C553-4F7B-84D3-077DC5BAE114}" destId="{173392C3-813E-458F-B62A-0FBF95117CA9}" srcOrd="2" destOrd="0" presId="urn:microsoft.com/office/officeart/2005/8/layout/radial6"/>
    <dgm:cxn modelId="{6599B9A7-C013-4550-B367-5F7BB45EBC82}" type="presParOf" srcId="{CADAF5B6-C553-4F7B-84D3-077DC5BAE114}" destId="{D77643CB-B8F1-4E45-95F4-783D67D2EB4B}" srcOrd="3" destOrd="0" presId="urn:microsoft.com/office/officeart/2005/8/layout/radial6"/>
    <dgm:cxn modelId="{884FE6AC-441F-4523-BD93-B8C5B3165BFD}" type="presParOf" srcId="{CADAF5B6-C553-4F7B-84D3-077DC5BAE114}" destId="{BC1FD394-E17B-4A55-B33F-3DBDBE1037EC}" srcOrd="4" destOrd="0" presId="urn:microsoft.com/office/officeart/2005/8/layout/radial6"/>
    <dgm:cxn modelId="{996CDA04-BACA-477D-AB0B-A281A9CD6B4F}" type="presParOf" srcId="{CADAF5B6-C553-4F7B-84D3-077DC5BAE114}" destId="{396204FD-F676-47A1-AAF4-DD995AF80E48}" srcOrd="5" destOrd="0" presId="urn:microsoft.com/office/officeart/2005/8/layout/radial6"/>
    <dgm:cxn modelId="{490F0901-B939-46D8-BB80-29781B3ED5B2}" type="presParOf" srcId="{CADAF5B6-C553-4F7B-84D3-077DC5BAE114}" destId="{F7E87176-7E74-4095-B246-09B508CFDC7F}" srcOrd="6" destOrd="0" presId="urn:microsoft.com/office/officeart/2005/8/layout/radial6"/>
    <dgm:cxn modelId="{A891C8D6-A7A9-4EA7-ADB2-C6E1236DE45F}" type="presParOf" srcId="{CADAF5B6-C553-4F7B-84D3-077DC5BAE114}" destId="{776E5757-86CE-497A-A96A-E7192C8C4479}" srcOrd="7" destOrd="0" presId="urn:microsoft.com/office/officeart/2005/8/layout/radial6"/>
    <dgm:cxn modelId="{D668A2B6-7C10-4D7E-BB2E-2E75A4DC5DBE}" type="presParOf" srcId="{CADAF5B6-C553-4F7B-84D3-077DC5BAE114}" destId="{D5153149-28AD-4892-AD2D-E6C93A469735}" srcOrd="8" destOrd="0" presId="urn:microsoft.com/office/officeart/2005/8/layout/radial6"/>
    <dgm:cxn modelId="{7CE7149C-D29C-4D53-9360-5233D8C6D35D}" type="presParOf" srcId="{CADAF5B6-C553-4F7B-84D3-077DC5BAE114}" destId="{BBA599E9-02CA-41EE-8B0C-24573434B3EF}" srcOrd="9" destOrd="0" presId="urn:microsoft.com/office/officeart/2005/8/layout/radial6"/>
    <dgm:cxn modelId="{99362DEC-9C4B-4BB3-A081-02D8DA3DA7B1}" type="presParOf" srcId="{CADAF5B6-C553-4F7B-84D3-077DC5BAE114}" destId="{AA486EFA-650D-4619-8D00-F0754258DB16}" srcOrd="10" destOrd="0" presId="urn:microsoft.com/office/officeart/2005/8/layout/radial6"/>
    <dgm:cxn modelId="{3A1D3A9E-1169-400F-9C40-4DAD5CAE402D}" type="presParOf" srcId="{CADAF5B6-C553-4F7B-84D3-077DC5BAE114}" destId="{7C4B192A-454F-464F-BA90-306EA180EA59}" srcOrd="11" destOrd="0" presId="urn:microsoft.com/office/officeart/2005/8/layout/radial6"/>
    <dgm:cxn modelId="{3C39760F-8DD6-411D-9441-FF6139B1D00C}" type="presParOf" srcId="{CADAF5B6-C553-4F7B-84D3-077DC5BAE114}" destId="{7FAA535C-1D42-46B2-91F5-EBE6AEC9B4FE}"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0B7B1A-F3EF-4EE4-9603-8311DFC1381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C86D31A-2273-4279-A726-20C6B113C709}">
      <dgm:prSet phldrT="[Text]"/>
      <dgm:spPr/>
      <dgm:t>
        <a:bodyPr/>
        <a:lstStyle/>
        <a:p>
          <a:r>
            <a:rPr lang="en-US" dirty="0" err="1">
              <a:latin typeface="Calibri Light" panose="020F0302020204030204" pitchFamily="34" charset="0"/>
              <a:cs typeface="Calibri Light" panose="020F0302020204030204" pitchFamily="34" charset="0"/>
            </a:rPr>
            <a:t>Línea</a:t>
          </a:r>
          <a:r>
            <a:rPr lang="en-US" dirty="0">
              <a:latin typeface="Calibri Light" panose="020F0302020204030204" pitchFamily="34" charset="0"/>
              <a:cs typeface="Calibri Light" panose="020F0302020204030204" pitchFamily="34" charset="0"/>
            </a:rPr>
            <a:t> base</a:t>
          </a:r>
        </a:p>
      </dgm:t>
    </dgm:pt>
    <dgm:pt modelId="{BEE3F43E-49DB-4A2D-9D92-FA8462871773}" type="parTrans" cxnId="{32C70840-BF2E-4453-B23A-86C2AAA5BC1E}">
      <dgm:prSet/>
      <dgm:spPr/>
      <dgm:t>
        <a:bodyPr/>
        <a:lstStyle/>
        <a:p>
          <a:endParaRPr lang="en-US">
            <a:latin typeface="Calibri Light" panose="020F0302020204030204" pitchFamily="34" charset="0"/>
            <a:cs typeface="Calibri Light" panose="020F0302020204030204" pitchFamily="34" charset="0"/>
          </a:endParaRPr>
        </a:p>
      </dgm:t>
    </dgm:pt>
    <dgm:pt modelId="{B8F6B83B-4EDD-4756-B727-4918A9CEE570}" type="sibTrans" cxnId="{32C70840-BF2E-4453-B23A-86C2AAA5BC1E}">
      <dgm:prSet/>
      <dgm:spPr/>
      <dgm:t>
        <a:bodyPr/>
        <a:lstStyle/>
        <a:p>
          <a:endParaRPr lang="en-US">
            <a:latin typeface="Calibri Light" panose="020F0302020204030204" pitchFamily="34" charset="0"/>
            <a:cs typeface="Calibri Light" panose="020F0302020204030204" pitchFamily="34" charset="0"/>
          </a:endParaRPr>
        </a:p>
      </dgm:t>
    </dgm:pt>
    <dgm:pt modelId="{A6F8C154-594E-4B23-8846-60A5514A1B76}">
      <dgm:prSet phldrT="[Text]"/>
      <dgm:spPr>
        <a:solidFill>
          <a:srgbClr val="2C67A0"/>
        </a:solidFill>
      </dgm:spPr>
      <dgm:t>
        <a:bodyPr/>
        <a:lstStyle/>
        <a:p>
          <a:r>
            <a:rPr lang="en-US" dirty="0" err="1">
              <a:latin typeface="Calibri Light" panose="020F0302020204030204" pitchFamily="34" charset="0"/>
              <a:cs typeface="Calibri Light" panose="020F0302020204030204" pitchFamily="34" charset="0"/>
            </a:rPr>
            <a:t>Estrés</a:t>
          </a:r>
          <a:endParaRPr lang="en-US" dirty="0">
            <a:latin typeface="Calibri Light" panose="020F0302020204030204" pitchFamily="34" charset="0"/>
            <a:cs typeface="Calibri Light" panose="020F0302020204030204" pitchFamily="34" charset="0"/>
          </a:endParaRPr>
        </a:p>
      </dgm:t>
    </dgm:pt>
    <dgm:pt modelId="{3BC74656-878B-4142-AB56-10D64B587A0C}" type="parTrans" cxnId="{88C43B1E-3672-4C86-9CC5-FDB0B95A5A88}">
      <dgm:prSet/>
      <dgm:spPr/>
      <dgm:t>
        <a:bodyPr/>
        <a:lstStyle/>
        <a:p>
          <a:endParaRPr lang="en-US">
            <a:latin typeface="Calibri Light" panose="020F0302020204030204" pitchFamily="34" charset="0"/>
            <a:cs typeface="Calibri Light" panose="020F0302020204030204" pitchFamily="34" charset="0"/>
          </a:endParaRPr>
        </a:p>
      </dgm:t>
    </dgm:pt>
    <dgm:pt modelId="{77A1247B-51B2-400A-BD66-503CB7D4AC2E}" type="sibTrans" cxnId="{88C43B1E-3672-4C86-9CC5-FDB0B95A5A88}">
      <dgm:prSet/>
      <dgm:spPr/>
      <dgm:t>
        <a:bodyPr/>
        <a:lstStyle/>
        <a:p>
          <a:endParaRPr lang="en-US">
            <a:latin typeface="Calibri Light" panose="020F0302020204030204" pitchFamily="34" charset="0"/>
            <a:cs typeface="Calibri Light" panose="020F0302020204030204" pitchFamily="34" charset="0"/>
          </a:endParaRPr>
        </a:p>
      </dgm:t>
    </dgm:pt>
    <dgm:pt modelId="{C091A923-2297-4773-900C-D3CABA3B1F3F}">
      <dgm:prSet phldrT="[Text]"/>
      <dgm:spPr>
        <a:solidFill>
          <a:srgbClr val="27A290"/>
        </a:solidFill>
      </dgm:spPr>
      <dgm:t>
        <a:bodyPr/>
        <a:lstStyle/>
        <a:p>
          <a:r>
            <a:rPr lang="en-US" dirty="0" err="1">
              <a:latin typeface="Calibri Light" panose="020F0302020204030204" pitchFamily="34" charset="0"/>
              <a:cs typeface="Calibri Light" panose="020F0302020204030204" pitchFamily="34" charset="0"/>
            </a:rPr>
            <a:t>Disponibilidad</a:t>
          </a:r>
          <a:endParaRPr lang="en-US" dirty="0">
            <a:latin typeface="Calibri Light" panose="020F0302020204030204" pitchFamily="34" charset="0"/>
            <a:cs typeface="Calibri Light" panose="020F0302020204030204" pitchFamily="34" charset="0"/>
          </a:endParaRPr>
        </a:p>
      </dgm:t>
    </dgm:pt>
    <dgm:pt modelId="{15183A6A-6B26-4435-98E0-8B3E5C8BA1BC}" type="parTrans" cxnId="{937A1D83-5701-4419-9117-0FDB84C6359D}">
      <dgm:prSet/>
      <dgm:spPr/>
      <dgm:t>
        <a:bodyPr/>
        <a:lstStyle/>
        <a:p>
          <a:endParaRPr lang="en-US">
            <a:latin typeface="Calibri Light" panose="020F0302020204030204" pitchFamily="34" charset="0"/>
            <a:cs typeface="Calibri Light" panose="020F0302020204030204" pitchFamily="34" charset="0"/>
          </a:endParaRPr>
        </a:p>
      </dgm:t>
    </dgm:pt>
    <dgm:pt modelId="{A7583ACB-0A5D-4740-B051-F12A269FEF13}" type="sibTrans" cxnId="{937A1D83-5701-4419-9117-0FDB84C6359D}">
      <dgm:prSet/>
      <dgm:spPr/>
      <dgm:t>
        <a:bodyPr/>
        <a:lstStyle/>
        <a:p>
          <a:endParaRPr lang="en-US">
            <a:latin typeface="Calibri Light" panose="020F0302020204030204" pitchFamily="34" charset="0"/>
            <a:cs typeface="Calibri Light" panose="020F0302020204030204" pitchFamily="34" charset="0"/>
          </a:endParaRPr>
        </a:p>
      </dgm:t>
    </dgm:pt>
    <dgm:pt modelId="{05FADC54-90F6-4E7D-A3B6-602DC7CB617D}">
      <dgm:prSet phldrT="[Text]"/>
      <dgm:spPr>
        <a:solidFill>
          <a:srgbClr val="3F329D"/>
        </a:solidFill>
      </dgm:spPr>
      <dgm:t>
        <a:bodyPr/>
        <a:lstStyle/>
        <a:p>
          <a:r>
            <a:rPr lang="en-US" dirty="0" err="1">
              <a:latin typeface="Calibri Light" panose="020F0302020204030204" pitchFamily="34" charset="0"/>
              <a:cs typeface="Calibri Light" panose="020F0302020204030204" pitchFamily="34" charset="0"/>
            </a:rPr>
            <a:t>Carga</a:t>
          </a:r>
          <a:endParaRPr lang="en-US" dirty="0">
            <a:latin typeface="Calibri Light" panose="020F0302020204030204" pitchFamily="34" charset="0"/>
            <a:cs typeface="Calibri Light" panose="020F0302020204030204" pitchFamily="34" charset="0"/>
          </a:endParaRPr>
        </a:p>
      </dgm:t>
    </dgm:pt>
    <dgm:pt modelId="{70D27051-65B4-4B65-9A4C-4B8C744B0343}" type="parTrans" cxnId="{CBB893D3-FF86-4C54-9173-6DD50451E4AD}">
      <dgm:prSet/>
      <dgm:spPr/>
      <dgm:t>
        <a:bodyPr/>
        <a:lstStyle/>
        <a:p>
          <a:endParaRPr lang="en-US">
            <a:latin typeface="Calibri Light" panose="020F0302020204030204" pitchFamily="34" charset="0"/>
            <a:cs typeface="Calibri Light" panose="020F0302020204030204" pitchFamily="34" charset="0"/>
          </a:endParaRPr>
        </a:p>
      </dgm:t>
    </dgm:pt>
    <dgm:pt modelId="{DCC28620-1BE4-4584-8D15-52071A1C3E32}" type="sibTrans" cxnId="{CBB893D3-FF86-4C54-9173-6DD50451E4AD}">
      <dgm:prSet/>
      <dgm:spPr/>
      <dgm:t>
        <a:bodyPr/>
        <a:lstStyle/>
        <a:p>
          <a:endParaRPr lang="en-US">
            <a:latin typeface="Calibri Light" panose="020F0302020204030204" pitchFamily="34" charset="0"/>
            <a:cs typeface="Calibri Light" panose="020F0302020204030204" pitchFamily="34" charset="0"/>
          </a:endParaRPr>
        </a:p>
      </dgm:t>
    </dgm:pt>
    <dgm:pt modelId="{0C5C9E4F-817E-4B17-89A3-B1AE287C7402}">
      <dgm:prSet phldrT="[Text]"/>
      <dgm:spPr>
        <a:solidFill>
          <a:srgbClr val="21A33E"/>
        </a:solidFill>
      </dgm:spPr>
      <dgm:t>
        <a:bodyPr/>
        <a:lstStyle/>
        <a:p>
          <a:r>
            <a:rPr lang="en-US" dirty="0">
              <a:latin typeface="Calibri Light" panose="020F0302020204030204" pitchFamily="34" charset="0"/>
              <a:cs typeface="Calibri Light" panose="020F0302020204030204" pitchFamily="34" charset="0"/>
            </a:rPr>
            <a:t>Profiling</a:t>
          </a:r>
        </a:p>
      </dgm:t>
    </dgm:pt>
    <dgm:pt modelId="{8A6E28D1-1A5D-4993-A756-B6583DF1FB14}" type="parTrans" cxnId="{D9654D6F-C1FB-4D7A-9D30-257C09672A86}">
      <dgm:prSet/>
      <dgm:spPr/>
      <dgm:t>
        <a:bodyPr/>
        <a:lstStyle/>
        <a:p>
          <a:endParaRPr lang="en-US">
            <a:latin typeface="Calibri Light" panose="020F0302020204030204" pitchFamily="34" charset="0"/>
            <a:cs typeface="Calibri Light" panose="020F0302020204030204" pitchFamily="34" charset="0"/>
          </a:endParaRPr>
        </a:p>
      </dgm:t>
    </dgm:pt>
    <dgm:pt modelId="{4F46F0EA-077D-464A-A8C8-B9751FA17233}" type="sibTrans" cxnId="{D9654D6F-C1FB-4D7A-9D30-257C09672A86}">
      <dgm:prSet/>
      <dgm:spPr/>
      <dgm:t>
        <a:bodyPr/>
        <a:lstStyle/>
        <a:p>
          <a:endParaRPr lang="en-US">
            <a:latin typeface="Calibri Light" panose="020F0302020204030204" pitchFamily="34" charset="0"/>
            <a:cs typeface="Calibri Light" panose="020F0302020204030204" pitchFamily="34" charset="0"/>
          </a:endParaRPr>
        </a:p>
      </dgm:t>
    </dgm:pt>
    <dgm:pt modelId="{A7C5F29D-678B-4BCA-9D8D-F66987CAAB61}">
      <dgm:prSet phldrT="[Text]"/>
      <dgm:spPr>
        <a:solidFill>
          <a:srgbClr val="55A51C"/>
        </a:solidFill>
      </dgm:spPr>
      <dgm:t>
        <a:bodyPr/>
        <a:lstStyle/>
        <a:p>
          <a:r>
            <a:rPr lang="en-US" dirty="0" err="1">
              <a:latin typeface="Calibri Light" panose="020F0302020204030204" pitchFamily="34" charset="0"/>
              <a:cs typeface="Calibri Light" panose="020F0302020204030204" pitchFamily="34" charset="0"/>
            </a:rPr>
            <a:t>Escalabilidad</a:t>
          </a:r>
          <a:endParaRPr lang="en-US" dirty="0">
            <a:latin typeface="Calibri Light" panose="020F0302020204030204" pitchFamily="34" charset="0"/>
            <a:cs typeface="Calibri Light" panose="020F0302020204030204" pitchFamily="34" charset="0"/>
          </a:endParaRPr>
        </a:p>
      </dgm:t>
    </dgm:pt>
    <dgm:pt modelId="{5E80E383-F0D3-47FB-B118-D4C53509C2CC}" type="parTrans" cxnId="{2C18F5CE-5C88-4D19-8304-53C499AEC2E1}">
      <dgm:prSet/>
      <dgm:spPr/>
      <dgm:t>
        <a:bodyPr/>
        <a:lstStyle/>
        <a:p>
          <a:endParaRPr lang="en-US">
            <a:latin typeface="Calibri Light" panose="020F0302020204030204" pitchFamily="34" charset="0"/>
            <a:cs typeface="Calibri Light" panose="020F0302020204030204" pitchFamily="34" charset="0"/>
          </a:endParaRPr>
        </a:p>
      </dgm:t>
    </dgm:pt>
    <dgm:pt modelId="{ED7DE52B-22AF-4622-98B0-DD1DD184E24F}" type="sibTrans" cxnId="{2C18F5CE-5C88-4D19-8304-53C499AEC2E1}">
      <dgm:prSet/>
      <dgm:spPr/>
      <dgm:t>
        <a:bodyPr/>
        <a:lstStyle/>
        <a:p>
          <a:endParaRPr lang="en-US">
            <a:latin typeface="Calibri Light" panose="020F0302020204030204" pitchFamily="34" charset="0"/>
            <a:cs typeface="Calibri Light" panose="020F0302020204030204" pitchFamily="34" charset="0"/>
          </a:endParaRPr>
        </a:p>
      </dgm:t>
    </dgm:pt>
    <dgm:pt modelId="{68DB1E28-5700-49B1-A3B7-B99C995F7523}" type="pres">
      <dgm:prSet presAssocID="{3F0B7B1A-F3EF-4EE4-9603-8311DFC13817}" presName="linear" presStyleCnt="0">
        <dgm:presLayoutVars>
          <dgm:dir/>
          <dgm:animLvl val="lvl"/>
          <dgm:resizeHandles val="exact"/>
        </dgm:presLayoutVars>
      </dgm:prSet>
      <dgm:spPr/>
    </dgm:pt>
    <dgm:pt modelId="{66BCA40D-0824-4ED2-987A-611E51DC387A}" type="pres">
      <dgm:prSet presAssocID="{5C86D31A-2273-4279-A726-20C6B113C709}" presName="parentLin" presStyleCnt="0"/>
      <dgm:spPr/>
    </dgm:pt>
    <dgm:pt modelId="{302E20CC-59BD-48FC-87DF-0AE14A3755D7}" type="pres">
      <dgm:prSet presAssocID="{5C86D31A-2273-4279-A726-20C6B113C709}" presName="parentLeftMargin" presStyleLbl="node1" presStyleIdx="0" presStyleCnt="6"/>
      <dgm:spPr/>
    </dgm:pt>
    <dgm:pt modelId="{01F07A0F-8BD4-42D5-9A39-81FD7F7587C5}" type="pres">
      <dgm:prSet presAssocID="{5C86D31A-2273-4279-A726-20C6B113C709}" presName="parentText" presStyleLbl="node1" presStyleIdx="0" presStyleCnt="6">
        <dgm:presLayoutVars>
          <dgm:chMax val="0"/>
          <dgm:bulletEnabled val="1"/>
        </dgm:presLayoutVars>
      </dgm:prSet>
      <dgm:spPr/>
    </dgm:pt>
    <dgm:pt modelId="{DF1DDE6B-C2E8-4B37-BD9B-4AF30F091878}" type="pres">
      <dgm:prSet presAssocID="{5C86D31A-2273-4279-A726-20C6B113C709}" presName="negativeSpace" presStyleCnt="0"/>
      <dgm:spPr/>
    </dgm:pt>
    <dgm:pt modelId="{C1DCF938-DC9F-4BDF-98ED-94C222568FB4}" type="pres">
      <dgm:prSet presAssocID="{5C86D31A-2273-4279-A726-20C6B113C709}" presName="childText" presStyleLbl="conFgAcc1" presStyleIdx="0" presStyleCnt="6">
        <dgm:presLayoutVars>
          <dgm:bulletEnabled val="1"/>
        </dgm:presLayoutVars>
      </dgm:prSet>
      <dgm:spPr/>
    </dgm:pt>
    <dgm:pt modelId="{358E9F68-37E5-408B-910F-9D8DDBFE8221}" type="pres">
      <dgm:prSet presAssocID="{B8F6B83B-4EDD-4756-B727-4918A9CEE570}" presName="spaceBetweenRectangles" presStyleCnt="0"/>
      <dgm:spPr/>
    </dgm:pt>
    <dgm:pt modelId="{F355800D-C26E-4437-B8BB-373B9F27D820}" type="pres">
      <dgm:prSet presAssocID="{05FADC54-90F6-4E7D-A3B6-602DC7CB617D}" presName="parentLin" presStyleCnt="0"/>
      <dgm:spPr/>
    </dgm:pt>
    <dgm:pt modelId="{F04B10F7-1E61-47FA-B00E-036488878976}" type="pres">
      <dgm:prSet presAssocID="{05FADC54-90F6-4E7D-A3B6-602DC7CB617D}" presName="parentLeftMargin" presStyleLbl="node1" presStyleIdx="0" presStyleCnt="6"/>
      <dgm:spPr/>
    </dgm:pt>
    <dgm:pt modelId="{89CDD8C1-6778-48B2-9E54-8751B098536B}" type="pres">
      <dgm:prSet presAssocID="{05FADC54-90F6-4E7D-A3B6-602DC7CB617D}" presName="parentText" presStyleLbl="node1" presStyleIdx="1" presStyleCnt="6">
        <dgm:presLayoutVars>
          <dgm:chMax val="0"/>
          <dgm:bulletEnabled val="1"/>
        </dgm:presLayoutVars>
      </dgm:prSet>
      <dgm:spPr/>
    </dgm:pt>
    <dgm:pt modelId="{BB1C979A-9A05-4D4C-B44B-7535373CBAF0}" type="pres">
      <dgm:prSet presAssocID="{05FADC54-90F6-4E7D-A3B6-602DC7CB617D}" presName="negativeSpace" presStyleCnt="0"/>
      <dgm:spPr/>
    </dgm:pt>
    <dgm:pt modelId="{5AA58329-4584-4F38-A3C4-D2B19B5F4DB6}" type="pres">
      <dgm:prSet presAssocID="{05FADC54-90F6-4E7D-A3B6-602DC7CB617D}" presName="childText" presStyleLbl="conFgAcc1" presStyleIdx="1" presStyleCnt="6">
        <dgm:presLayoutVars>
          <dgm:bulletEnabled val="1"/>
        </dgm:presLayoutVars>
      </dgm:prSet>
      <dgm:spPr/>
    </dgm:pt>
    <dgm:pt modelId="{6E4ADEFA-2178-45A7-9B3B-F15C99572A60}" type="pres">
      <dgm:prSet presAssocID="{DCC28620-1BE4-4584-8D15-52071A1C3E32}" presName="spaceBetweenRectangles" presStyleCnt="0"/>
      <dgm:spPr/>
    </dgm:pt>
    <dgm:pt modelId="{1B763870-EC6A-488D-B593-DCAE5BA98080}" type="pres">
      <dgm:prSet presAssocID="{A6F8C154-594E-4B23-8846-60A5514A1B76}" presName="parentLin" presStyleCnt="0"/>
      <dgm:spPr/>
    </dgm:pt>
    <dgm:pt modelId="{B60461ED-3900-4AE5-9C34-728C96AA8ED7}" type="pres">
      <dgm:prSet presAssocID="{A6F8C154-594E-4B23-8846-60A5514A1B76}" presName="parentLeftMargin" presStyleLbl="node1" presStyleIdx="1" presStyleCnt="6"/>
      <dgm:spPr/>
    </dgm:pt>
    <dgm:pt modelId="{FB0CA484-E660-4C94-8181-40A32DE88757}" type="pres">
      <dgm:prSet presAssocID="{A6F8C154-594E-4B23-8846-60A5514A1B76}" presName="parentText" presStyleLbl="node1" presStyleIdx="2" presStyleCnt="6">
        <dgm:presLayoutVars>
          <dgm:chMax val="0"/>
          <dgm:bulletEnabled val="1"/>
        </dgm:presLayoutVars>
      </dgm:prSet>
      <dgm:spPr/>
    </dgm:pt>
    <dgm:pt modelId="{D14F45C0-6D15-427B-BC41-C9E18F6A49F2}" type="pres">
      <dgm:prSet presAssocID="{A6F8C154-594E-4B23-8846-60A5514A1B76}" presName="negativeSpace" presStyleCnt="0"/>
      <dgm:spPr/>
    </dgm:pt>
    <dgm:pt modelId="{370D0D89-FABA-4F5C-A127-EA1FACF4D49F}" type="pres">
      <dgm:prSet presAssocID="{A6F8C154-594E-4B23-8846-60A5514A1B76}" presName="childText" presStyleLbl="conFgAcc1" presStyleIdx="2" presStyleCnt="6">
        <dgm:presLayoutVars>
          <dgm:bulletEnabled val="1"/>
        </dgm:presLayoutVars>
      </dgm:prSet>
      <dgm:spPr/>
    </dgm:pt>
    <dgm:pt modelId="{3E51EC56-7330-4037-887C-9D9B63F237D1}" type="pres">
      <dgm:prSet presAssocID="{77A1247B-51B2-400A-BD66-503CB7D4AC2E}" presName="spaceBetweenRectangles" presStyleCnt="0"/>
      <dgm:spPr/>
    </dgm:pt>
    <dgm:pt modelId="{E0A0CB6F-6221-4FE1-B1F2-729C4413F0EB}" type="pres">
      <dgm:prSet presAssocID="{C091A923-2297-4773-900C-D3CABA3B1F3F}" presName="parentLin" presStyleCnt="0"/>
      <dgm:spPr/>
    </dgm:pt>
    <dgm:pt modelId="{E620644E-51AB-4E96-9379-18D8A8A1E669}" type="pres">
      <dgm:prSet presAssocID="{C091A923-2297-4773-900C-D3CABA3B1F3F}" presName="parentLeftMargin" presStyleLbl="node1" presStyleIdx="2" presStyleCnt="6"/>
      <dgm:spPr/>
    </dgm:pt>
    <dgm:pt modelId="{6B1C19D0-FB30-4F69-975F-2144C1986DDA}" type="pres">
      <dgm:prSet presAssocID="{C091A923-2297-4773-900C-D3CABA3B1F3F}" presName="parentText" presStyleLbl="node1" presStyleIdx="3" presStyleCnt="6">
        <dgm:presLayoutVars>
          <dgm:chMax val="0"/>
          <dgm:bulletEnabled val="1"/>
        </dgm:presLayoutVars>
      </dgm:prSet>
      <dgm:spPr/>
    </dgm:pt>
    <dgm:pt modelId="{971B4249-B539-4A15-8C75-D6BC0DF73636}" type="pres">
      <dgm:prSet presAssocID="{C091A923-2297-4773-900C-D3CABA3B1F3F}" presName="negativeSpace" presStyleCnt="0"/>
      <dgm:spPr/>
    </dgm:pt>
    <dgm:pt modelId="{100982E6-ED34-439D-BE96-BDC43C2C84DE}" type="pres">
      <dgm:prSet presAssocID="{C091A923-2297-4773-900C-D3CABA3B1F3F}" presName="childText" presStyleLbl="conFgAcc1" presStyleIdx="3" presStyleCnt="6">
        <dgm:presLayoutVars>
          <dgm:bulletEnabled val="1"/>
        </dgm:presLayoutVars>
      </dgm:prSet>
      <dgm:spPr/>
    </dgm:pt>
    <dgm:pt modelId="{F8351B7F-A638-4441-A3ED-CE65BDB340EE}" type="pres">
      <dgm:prSet presAssocID="{A7583ACB-0A5D-4740-B051-F12A269FEF13}" presName="spaceBetweenRectangles" presStyleCnt="0"/>
      <dgm:spPr/>
    </dgm:pt>
    <dgm:pt modelId="{DED5F8CE-C9C6-4C83-9E73-E17CA4B2F5B1}" type="pres">
      <dgm:prSet presAssocID="{0C5C9E4F-817E-4B17-89A3-B1AE287C7402}" presName="parentLin" presStyleCnt="0"/>
      <dgm:spPr/>
    </dgm:pt>
    <dgm:pt modelId="{70F718B2-F2EF-44E8-B447-315137F106D1}" type="pres">
      <dgm:prSet presAssocID="{0C5C9E4F-817E-4B17-89A3-B1AE287C7402}" presName="parentLeftMargin" presStyleLbl="node1" presStyleIdx="3" presStyleCnt="6"/>
      <dgm:spPr/>
    </dgm:pt>
    <dgm:pt modelId="{8BB240C5-4E37-489E-8D6A-597A417A2E3C}" type="pres">
      <dgm:prSet presAssocID="{0C5C9E4F-817E-4B17-89A3-B1AE287C7402}" presName="parentText" presStyleLbl="node1" presStyleIdx="4" presStyleCnt="6">
        <dgm:presLayoutVars>
          <dgm:chMax val="0"/>
          <dgm:bulletEnabled val="1"/>
        </dgm:presLayoutVars>
      </dgm:prSet>
      <dgm:spPr/>
    </dgm:pt>
    <dgm:pt modelId="{B7BBEC5F-1334-4CED-94DA-E9A605A96F7D}" type="pres">
      <dgm:prSet presAssocID="{0C5C9E4F-817E-4B17-89A3-B1AE287C7402}" presName="negativeSpace" presStyleCnt="0"/>
      <dgm:spPr/>
    </dgm:pt>
    <dgm:pt modelId="{94A583CA-FB4C-4036-8768-D52AD02AB931}" type="pres">
      <dgm:prSet presAssocID="{0C5C9E4F-817E-4B17-89A3-B1AE287C7402}" presName="childText" presStyleLbl="conFgAcc1" presStyleIdx="4" presStyleCnt="6">
        <dgm:presLayoutVars>
          <dgm:bulletEnabled val="1"/>
        </dgm:presLayoutVars>
      </dgm:prSet>
      <dgm:spPr/>
    </dgm:pt>
    <dgm:pt modelId="{D5467ECB-297B-45D1-8DA7-EC540BCDAAC9}" type="pres">
      <dgm:prSet presAssocID="{4F46F0EA-077D-464A-A8C8-B9751FA17233}" presName="spaceBetweenRectangles" presStyleCnt="0"/>
      <dgm:spPr/>
    </dgm:pt>
    <dgm:pt modelId="{5980B066-1FD7-45CE-B241-39D116894CE6}" type="pres">
      <dgm:prSet presAssocID="{A7C5F29D-678B-4BCA-9D8D-F66987CAAB61}" presName="parentLin" presStyleCnt="0"/>
      <dgm:spPr/>
    </dgm:pt>
    <dgm:pt modelId="{38D2FFEB-DEBD-4907-85DB-66B6AAD5B996}" type="pres">
      <dgm:prSet presAssocID="{A7C5F29D-678B-4BCA-9D8D-F66987CAAB61}" presName="parentLeftMargin" presStyleLbl="node1" presStyleIdx="4" presStyleCnt="6"/>
      <dgm:spPr/>
    </dgm:pt>
    <dgm:pt modelId="{760496E3-92DF-47E5-A002-A035F55A0203}" type="pres">
      <dgm:prSet presAssocID="{A7C5F29D-678B-4BCA-9D8D-F66987CAAB61}" presName="parentText" presStyleLbl="node1" presStyleIdx="5" presStyleCnt="6">
        <dgm:presLayoutVars>
          <dgm:chMax val="0"/>
          <dgm:bulletEnabled val="1"/>
        </dgm:presLayoutVars>
      </dgm:prSet>
      <dgm:spPr/>
    </dgm:pt>
    <dgm:pt modelId="{4A72CDAE-0262-4B00-97A7-033F10C1A46B}" type="pres">
      <dgm:prSet presAssocID="{A7C5F29D-678B-4BCA-9D8D-F66987CAAB61}" presName="negativeSpace" presStyleCnt="0"/>
      <dgm:spPr/>
    </dgm:pt>
    <dgm:pt modelId="{F618191E-47C4-4CD0-8E4C-11CEA86F1DFA}" type="pres">
      <dgm:prSet presAssocID="{A7C5F29D-678B-4BCA-9D8D-F66987CAAB61}" presName="childText" presStyleLbl="conFgAcc1" presStyleIdx="5" presStyleCnt="6">
        <dgm:presLayoutVars>
          <dgm:bulletEnabled val="1"/>
        </dgm:presLayoutVars>
      </dgm:prSet>
      <dgm:spPr/>
    </dgm:pt>
  </dgm:ptLst>
  <dgm:cxnLst>
    <dgm:cxn modelId="{4DE55514-A154-434B-8B1B-AEA9489D74D1}" type="presOf" srcId="{A6F8C154-594E-4B23-8846-60A5514A1B76}" destId="{B60461ED-3900-4AE5-9C34-728C96AA8ED7}" srcOrd="0" destOrd="0" presId="urn:microsoft.com/office/officeart/2005/8/layout/list1"/>
    <dgm:cxn modelId="{88C43B1E-3672-4C86-9CC5-FDB0B95A5A88}" srcId="{3F0B7B1A-F3EF-4EE4-9603-8311DFC13817}" destId="{A6F8C154-594E-4B23-8846-60A5514A1B76}" srcOrd="2" destOrd="0" parTransId="{3BC74656-878B-4142-AB56-10D64B587A0C}" sibTransId="{77A1247B-51B2-400A-BD66-503CB7D4AC2E}"/>
    <dgm:cxn modelId="{C292BB22-C16D-40C4-A215-D697FB3C24BD}" type="presOf" srcId="{0C5C9E4F-817E-4B17-89A3-B1AE287C7402}" destId="{8BB240C5-4E37-489E-8D6A-597A417A2E3C}" srcOrd="1" destOrd="0" presId="urn:microsoft.com/office/officeart/2005/8/layout/list1"/>
    <dgm:cxn modelId="{4BB04325-D0DA-4064-AD19-13047D6FB05B}" type="presOf" srcId="{A7C5F29D-678B-4BCA-9D8D-F66987CAAB61}" destId="{760496E3-92DF-47E5-A002-A035F55A0203}" srcOrd="1" destOrd="0" presId="urn:microsoft.com/office/officeart/2005/8/layout/list1"/>
    <dgm:cxn modelId="{A337AF2F-6D29-4BEA-AF69-BAC1A64DF548}" type="presOf" srcId="{C091A923-2297-4773-900C-D3CABA3B1F3F}" destId="{E620644E-51AB-4E96-9379-18D8A8A1E669}" srcOrd="0" destOrd="0" presId="urn:microsoft.com/office/officeart/2005/8/layout/list1"/>
    <dgm:cxn modelId="{32C70840-BF2E-4453-B23A-86C2AAA5BC1E}" srcId="{3F0B7B1A-F3EF-4EE4-9603-8311DFC13817}" destId="{5C86D31A-2273-4279-A726-20C6B113C709}" srcOrd="0" destOrd="0" parTransId="{BEE3F43E-49DB-4A2D-9D92-FA8462871773}" sibTransId="{B8F6B83B-4EDD-4756-B727-4918A9CEE570}"/>
    <dgm:cxn modelId="{4967B05C-FE7A-402A-8463-DEAB75CD5DBC}" type="presOf" srcId="{A6F8C154-594E-4B23-8846-60A5514A1B76}" destId="{FB0CA484-E660-4C94-8181-40A32DE88757}" srcOrd="1" destOrd="0" presId="urn:microsoft.com/office/officeart/2005/8/layout/list1"/>
    <dgm:cxn modelId="{2CFF9C61-279D-411C-8885-1BCDAFD02BC0}" type="presOf" srcId="{05FADC54-90F6-4E7D-A3B6-602DC7CB617D}" destId="{89CDD8C1-6778-48B2-9E54-8751B098536B}" srcOrd="1" destOrd="0" presId="urn:microsoft.com/office/officeart/2005/8/layout/list1"/>
    <dgm:cxn modelId="{C7677662-1623-4ADC-A93F-B85BF9C3236F}" type="presOf" srcId="{5C86D31A-2273-4279-A726-20C6B113C709}" destId="{01F07A0F-8BD4-42D5-9A39-81FD7F7587C5}" srcOrd="1" destOrd="0" presId="urn:microsoft.com/office/officeart/2005/8/layout/list1"/>
    <dgm:cxn modelId="{D9654D6F-C1FB-4D7A-9D30-257C09672A86}" srcId="{3F0B7B1A-F3EF-4EE4-9603-8311DFC13817}" destId="{0C5C9E4F-817E-4B17-89A3-B1AE287C7402}" srcOrd="4" destOrd="0" parTransId="{8A6E28D1-1A5D-4993-A756-B6583DF1FB14}" sibTransId="{4F46F0EA-077D-464A-A8C8-B9751FA17233}"/>
    <dgm:cxn modelId="{69053456-4123-42BF-826D-2CCE4F71C716}" type="presOf" srcId="{0C5C9E4F-817E-4B17-89A3-B1AE287C7402}" destId="{70F718B2-F2EF-44E8-B447-315137F106D1}" srcOrd="0" destOrd="0" presId="urn:microsoft.com/office/officeart/2005/8/layout/list1"/>
    <dgm:cxn modelId="{937A1D83-5701-4419-9117-0FDB84C6359D}" srcId="{3F0B7B1A-F3EF-4EE4-9603-8311DFC13817}" destId="{C091A923-2297-4773-900C-D3CABA3B1F3F}" srcOrd="3" destOrd="0" parTransId="{15183A6A-6B26-4435-98E0-8B3E5C8BA1BC}" sibTransId="{A7583ACB-0A5D-4740-B051-F12A269FEF13}"/>
    <dgm:cxn modelId="{A72BB6C0-8D85-4085-BCE1-5411CCBF63DD}" type="presOf" srcId="{5C86D31A-2273-4279-A726-20C6B113C709}" destId="{302E20CC-59BD-48FC-87DF-0AE14A3755D7}" srcOrd="0" destOrd="0" presId="urn:microsoft.com/office/officeart/2005/8/layout/list1"/>
    <dgm:cxn modelId="{C76348C9-C882-4306-866F-7A100225DD52}" type="presOf" srcId="{A7C5F29D-678B-4BCA-9D8D-F66987CAAB61}" destId="{38D2FFEB-DEBD-4907-85DB-66B6AAD5B996}" srcOrd="0" destOrd="0" presId="urn:microsoft.com/office/officeart/2005/8/layout/list1"/>
    <dgm:cxn modelId="{0378ACC9-6A63-4595-9061-5A26C52D3B70}" type="presOf" srcId="{05FADC54-90F6-4E7D-A3B6-602DC7CB617D}" destId="{F04B10F7-1E61-47FA-B00E-036488878976}" srcOrd="0" destOrd="0" presId="urn:microsoft.com/office/officeart/2005/8/layout/list1"/>
    <dgm:cxn modelId="{2C18F5CE-5C88-4D19-8304-53C499AEC2E1}" srcId="{3F0B7B1A-F3EF-4EE4-9603-8311DFC13817}" destId="{A7C5F29D-678B-4BCA-9D8D-F66987CAAB61}" srcOrd="5" destOrd="0" parTransId="{5E80E383-F0D3-47FB-B118-D4C53509C2CC}" sibTransId="{ED7DE52B-22AF-4622-98B0-DD1DD184E24F}"/>
    <dgm:cxn modelId="{C337FAD0-AE23-451F-BA24-AE983B0DF3F4}" type="presOf" srcId="{3F0B7B1A-F3EF-4EE4-9603-8311DFC13817}" destId="{68DB1E28-5700-49B1-A3B7-B99C995F7523}" srcOrd="0" destOrd="0" presId="urn:microsoft.com/office/officeart/2005/8/layout/list1"/>
    <dgm:cxn modelId="{CBB893D3-FF86-4C54-9173-6DD50451E4AD}" srcId="{3F0B7B1A-F3EF-4EE4-9603-8311DFC13817}" destId="{05FADC54-90F6-4E7D-A3B6-602DC7CB617D}" srcOrd="1" destOrd="0" parTransId="{70D27051-65B4-4B65-9A4C-4B8C744B0343}" sibTransId="{DCC28620-1BE4-4584-8D15-52071A1C3E32}"/>
    <dgm:cxn modelId="{DB8E20F0-7CD3-4443-B720-8C3EAE614407}" type="presOf" srcId="{C091A923-2297-4773-900C-D3CABA3B1F3F}" destId="{6B1C19D0-FB30-4F69-975F-2144C1986DDA}" srcOrd="1" destOrd="0" presId="urn:microsoft.com/office/officeart/2005/8/layout/list1"/>
    <dgm:cxn modelId="{CBA4C85A-24FF-4CCD-9792-F99762512172}" type="presParOf" srcId="{68DB1E28-5700-49B1-A3B7-B99C995F7523}" destId="{66BCA40D-0824-4ED2-987A-611E51DC387A}" srcOrd="0" destOrd="0" presId="urn:microsoft.com/office/officeart/2005/8/layout/list1"/>
    <dgm:cxn modelId="{C3AC8A0D-15A6-41AC-B878-F90B5F27D1CF}" type="presParOf" srcId="{66BCA40D-0824-4ED2-987A-611E51DC387A}" destId="{302E20CC-59BD-48FC-87DF-0AE14A3755D7}" srcOrd="0" destOrd="0" presId="urn:microsoft.com/office/officeart/2005/8/layout/list1"/>
    <dgm:cxn modelId="{44CCE0A7-C552-4C6D-B774-305E1B45481A}" type="presParOf" srcId="{66BCA40D-0824-4ED2-987A-611E51DC387A}" destId="{01F07A0F-8BD4-42D5-9A39-81FD7F7587C5}" srcOrd="1" destOrd="0" presId="urn:microsoft.com/office/officeart/2005/8/layout/list1"/>
    <dgm:cxn modelId="{2E6304A9-8FC1-4678-804F-FE6551306849}" type="presParOf" srcId="{68DB1E28-5700-49B1-A3B7-B99C995F7523}" destId="{DF1DDE6B-C2E8-4B37-BD9B-4AF30F091878}" srcOrd="1" destOrd="0" presId="urn:microsoft.com/office/officeart/2005/8/layout/list1"/>
    <dgm:cxn modelId="{7D16DB63-34A1-4BE8-9DA8-1FB32261C890}" type="presParOf" srcId="{68DB1E28-5700-49B1-A3B7-B99C995F7523}" destId="{C1DCF938-DC9F-4BDF-98ED-94C222568FB4}" srcOrd="2" destOrd="0" presId="urn:microsoft.com/office/officeart/2005/8/layout/list1"/>
    <dgm:cxn modelId="{E53FA47D-A76B-4113-A685-B979FC5B2204}" type="presParOf" srcId="{68DB1E28-5700-49B1-A3B7-B99C995F7523}" destId="{358E9F68-37E5-408B-910F-9D8DDBFE8221}" srcOrd="3" destOrd="0" presId="urn:microsoft.com/office/officeart/2005/8/layout/list1"/>
    <dgm:cxn modelId="{81221DAD-9B59-442D-B8BD-606769655DAF}" type="presParOf" srcId="{68DB1E28-5700-49B1-A3B7-B99C995F7523}" destId="{F355800D-C26E-4437-B8BB-373B9F27D820}" srcOrd="4" destOrd="0" presId="urn:microsoft.com/office/officeart/2005/8/layout/list1"/>
    <dgm:cxn modelId="{228D65BD-48A2-449C-A243-28978FBE5353}" type="presParOf" srcId="{F355800D-C26E-4437-B8BB-373B9F27D820}" destId="{F04B10F7-1E61-47FA-B00E-036488878976}" srcOrd="0" destOrd="0" presId="urn:microsoft.com/office/officeart/2005/8/layout/list1"/>
    <dgm:cxn modelId="{9483B59F-D729-4973-AF08-8843744F3173}" type="presParOf" srcId="{F355800D-C26E-4437-B8BB-373B9F27D820}" destId="{89CDD8C1-6778-48B2-9E54-8751B098536B}" srcOrd="1" destOrd="0" presId="urn:microsoft.com/office/officeart/2005/8/layout/list1"/>
    <dgm:cxn modelId="{199E6805-9568-42BA-9C70-75C655DAC956}" type="presParOf" srcId="{68DB1E28-5700-49B1-A3B7-B99C995F7523}" destId="{BB1C979A-9A05-4D4C-B44B-7535373CBAF0}" srcOrd="5" destOrd="0" presId="urn:microsoft.com/office/officeart/2005/8/layout/list1"/>
    <dgm:cxn modelId="{950FA280-5D8D-4A54-B473-BC71D3117A6C}" type="presParOf" srcId="{68DB1E28-5700-49B1-A3B7-B99C995F7523}" destId="{5AA58329-4584-4F38-A3C4-D2B19B5F4DB6}" srcOrd="6" destOrd="0" presId="urn:microsoft.com/office/officeart/2005/8/layout/list1"/>
    <dgm:cxn modelId="{187E7BF1-9354-49C5-83E5-59275C01D2D5}" type="presParOf" srcId="{68DB1E28-5700-49B1-A3B7-B99C995F7523}" destId="{6E4ADEFA-2178-45A7-9B3B-F15C99572A60}" srcOrd="7" destOrd="0" presId="urn:microsoft.com/office/officeart/2005/8/layout/list1"/>
    <dgm:cxn modelId="{89B97BEB-A3A7-40EC-80AE-2EC0A9DFF519}" type="presParOf" srcId="{68DB1E28-5700-49B1-A3B7-B99C995F7523}" destId="{1B763870-EC6A-488D-B593-DCAE5BA98080}" srcOrd="8" destOrd="0" presId="urn:microsoft.com/office/officeart/2005/8/layout/list1"/>
    <dgm:cxn modelId="{BC734B3A-F873-4C63-95A1-6593FCC39FB1}" type="presParOf" srcId="{1B763870-EC6A-488D-B593-DCAE5BA98080}" destId="{B60461ED-3900-4AE5-9C34-728C96AA8ED7}" srcOrd="0" destOrd="0" presId="urn:microsoft.com/office/officeart/2005/8/layout/list1"/>
    <dgm:cxn modelId="{2E5E5959-34BB-4DB8-B33D-B0E0A0402036}" type="presParOf" srcId="{1B763870-EC6A-488D-B593-DCAE5BA98080}" destId="{FB0CA484-E660-4C94-8181-40A32DE88757}" srcOrd="1" destOrd="0" presId="urn:microsoft.com/office/officeart/2005/8/layout/list1"/>
    <dgm:cxn modelId="{A5D85D40-0414-499A-B55B-81F81B9D7F93}" type="presParOf" srcId="{68DB1E28-5700-49B1-A3B7-B99C995F7523}" destId="{D14F45C0-6D15-427B-BC41-C9E18F6A49F2}" srcOrd="9" destOrd="0" presId="urn:microsoft.com/office/officeart/2005/8/layout/list1"/>
    <dgm:cxn modelId="{6C867B79-580F-44F2-8DA1-7BBE0DE99E5A}" type="presParOf" srcId="{68DB1E28-5700-49B1-A3B7-B99C995F7523}" destId="{370D0D89-FABA-4F5C-A127-EA1FACF4D49F}" srcOrd="10" destOrd="0" presId="urn:microsoft.com/office/officeart/2005/8/layout/list1"/>
    <dgm:cxn modelId="{8E217C7C-8AC7-4BDC-80BE-0EC0EF7B4FFC}" type="presParOf" srcId="{68DB1E28-5700-49B1-A3B7-B99C995F7523}" destId="{3E51EC56-7330-4037-887C-9D9B63F237D1}" srcOrd="11" destOrd="0" presId="urn:microsoft.com/office/officeart/2005/8/layout/list1"/>
    <dgm:cxn modelId="{4F0AF383-13B1-4377-86EE-56607033ECBF}" type="presParOf" srcId="{68DB1E28-5700-49B1-A3B7-B99C995F7523}" destId="{E0A0CB6F-6221-4FE1-B1F2-729C4413F0EB}" srcOrd="12" destOrd="0" presId="urn:microsoft.com/office/officeart/2005/8/layout/list1"/>
    <dgm:cxn modelId="{1CD114A5-601F-4E7D-9FE5-953B4983E970}" type="presParOf" srcId="{E0A0CB6F-6221-4FE1-B1F2-729C4413F0EB}" destId="{E620644E-51AB-4E96-9379-18D8A8A1E669}" srcOrd="0" destOrd="0" presId="urn:microsoft.com/office/officeart/2005/8/layout/list1"/>
    <dgm:cxn modelId="{6ABFBC4A-198F-490F-9D17-485FBC8F236F}" type="presParOf" srcId="{E0A0CB6F-6221-4FE1-B1F2-729C4413F0EB}" destId="{6B1C19D0-FB30-4F69-975F-2144C1986DDA}" srcOrd="1" destOrd="0" presId="urn:microsoft.com/office/officeart/2005/8/layout/list1"/>
    <dgm:cxn modelId="{F0395F0E-6A30-4098-A7E0-B98F2E7C3E84}" type="presParOf" srcId="{68DB1E28-5700-49B1-A3B7-B99C995F7523}" destId="{971B4249-B539-4A15-8C75-D6BC0DF73636}" srcOrd="13" destOrd="0" presId="urn:microsoft.com/office/officeart/2005/8/layout/list1"/>
    <dgm:cxn modelId="{DE830098-7BF4-4292-8224-BA383481B668}" type="presParOf" srcId="{68DB1E28-5700-49B1-A3B7-B99C995F7523}" destId="{100982E6-ED34-439D-BE96-BDC43C2C84DE}" srcOrd="14" destOrd="0" presId="urn:microsoft.com/office/officeart/2005/8/layout/list1"/>
    <dgm:cxn modelId="{FABB36AD-7496-46AC-B62D-83FC81E9EFB4}" type="presParOf" srcId="{68DB1E28-5700-49B1-A3B7-B99C995F7523}" destId="{F8351B7F-A638-4441-A3ED-CE65BDB340EE}" srcOrd="15" destOrd="0" presId="urn:microsoft.com/office/officeart/2005/8/layout/list1"/>
    <dgm:cxn modelId="{01557FB1-5279-40BD-90E1-06F2279246DF}" type="presParOf" srcId="{68DB1E28-5700-49B1-A3B7-B99C995F7523}" destId="{DED5F8CE-C9C6-4C83-9E73-E17CA4B2F5B1}" srcOrd="16" destOrd="0" presId="urn:microsoft.com/office/officeart/2005/8/layout/list1"/>
    <dgm:cxn modelId="{9EDB253D-ED39-4FC6-B505-7D98304548F3}" type="presParOf" srcId="{DED5F8CE-C9C6-4C83-9E73-E17CA4B2F5B1}" destId="{70F718B2-F2EF-44E8-B447-315137F106D1}" srcOrd="0" destOrd="0" presId="urn:microsoft.com/office/officeart/2005/8/layout/list1"/>
    <dgm:cxn modelId="{E5D6BBF5-FE44-4C58-88DC-C6911284F987}" type="presParOf" srcId="{DED5F8CE-C9C6-4C83-9E73-E17CA4B2F5B1}" destId="{8BB240C5-4E37-489E-8D6A-597A417A2E3C}" srcOrd="1" destOrd="0" presId="urn:microsoft.com/office/officeart/2005/8/layout/list1"/>
    <dgm:cxn modelId="{813E0A37-15B2-439E-8248-1FAEECC4D1D4}" type="presParOf" srcId="{68DB1E28-5700-49B1-A3B7-B99C995F7523}" destId="{B7BBEC5F-1334-4CED-94DA-E9A605A96F7D}" srcOrd="17" destOrd="0" presId="urn:microsoft.com/office/officeart/2005/8/layout/list1"/>
    <dgm:cxn modelId="{EB1659F1-3257-4BC1-84E3-9E1E056A0B29}" type="presParOf" srcId="{68DB1E28-5700-49B1-A3B7-B99C995F7523}" destId="{94A583CA-FB4C-4036-8768-D52AD02AB931}" srcOrd="18" destOrd="0" presId="urn:microsoft.com/office/officeart/2005/8/layout/list1"/>
    <dgm:cxn modelId="{CB6B3D4A-A5A0-41E9-9ACB-95D7F1678E08}" type="presParOf" srcId="{68DB1E28-5700-49B1-A3B7-B99C995F7523}" destId="{D5467ECB-297B-45D1-8DA7-EC540BCDAAC9}" srcOrd="19" destOrd="0" presId="urn:microsoft.com/office/officeart/2005/8/layout/list1"/>
    <dgm:cxn modelId="{F99F270E-4FCC-4C5B-B94D-78CA6A186DA6}" type="presParOf" srcId="{68DB1E28-5700-49B1-A3B7-B99C995F7523}" destId="{5980B066-1FD7-45CE-B241-39D116894CE6}" srcOrd="20" destOrd="0" presId="urn:microsoft.com/office/officeart/2005/8/layout/list1"/>
    <dgm:cxn modelId="{46F1832B-DA96-4D4F-BCCB-4E39D6894CD0}" type="presParOf" srcId="{5980B066-1FD7-45CE-B241-39D116894CE6}" destId="{38D2FFEB-DEBD-4907-85DB-66B6AAD5B996}" srcOrd="0" destOrd="0" presId="urn:microsoft.com/office/officeart/2005/8/layout/list1"/>
    <dgm:cxn modelId="{C2337BBA-76C0-47EE-B56C-AAAF5DD58CEE}" type="presParOf" srcId="{5980B066-1FD7-45CE-B241-39D116894CE6}" destId="{760496E3-92DF-47E5-A002-A035F55A0203}" srcOrd="1" destOrd="0" presId="urn:microsoft.com/office/officeart/2005/8/layout/list1"/>
    <dgm:cxn modelId="{1FD23A47-26D9-42FE-8057-3B5B1D294387}" type="presParOf" srcId="{68DB1E28-5700-49B1-A3B7-B99C995F7523}" destId="{4A72CDAE-0262-4B00-97A7-033F10C1A46B}" srcOrd="21" destOrd="0" presId="urn:microsoft.com/office/officeart/2005/8/layout/list1"/>
    <dgm:cxn modelId="{8EE71953-A8A7-4511-ADE6-475FA5BDAA98}" type="presParOf" srcId="{68DB1E28-5700-49B1-A3B7-B99C995F7523}" destId="{F618191E-47C4-4CD0-8E4C-11CEA86F1DF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73DD9-66FD-47C0-9496-ACFE1FF7ADE5}">
      <dsp:nvSpPr>
        <dsp:cNvPr id="0" name=""/>
        <dsp:cNvSpPr/>
      </dsp:nvSpPr>
      <dsp:spPr>
        <a:xfrm>
          <a:off x="821266" y="0"/>
          <a:ext cx="5537200" cy="55372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0C761-B88C-4338-AB12-B2FA829B200F}">
      <dsp:nvSpPr>
        <dsp:cNvPr id="0" name=""/>
        <dsp:cNvSpPr/>
      </dsp:nvSpPr>
      <dsp:spPr>
        <a:xfrm>
          <a:off x="1347300" y="526033"/>
          <a:ext cx="2159508" cy="215950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err="1">
              <a:latin typeface="Calibri Light" panose="020F0302020204030204" pitchFamily="34" charset="0"/>
              <a:cs typeface="Calibri Light" panose="020F0302020204030204" pitchFamily="34" charset="0"/>
            </a:rPr>
            <a:t>Problemas</a:t>
          </a:r>
          <a:r>
            <a:rPr lang="en-US" sz="2300" kern="1200" dirty="0">
              <a:latin typeface="Calibri Light" panose="020F0302020204030204" pitchFamily="34" charset="0"/>
              <a:cs typeface="Calibri Light" panose="020F0302020204030204" pitchFamily="34" charset="0"/>
            </a:rPr>
            <a:t> de </a:t>
          </a:r>
          <a:r>
            <a:rPr lang="en-US" sz="2300" kern="1200" dirty="0" err="1">
              <a:latin typeface="Calibri Light" panose="020F0302020204030204" pitchFamily="34" charset="0"/>
              <a:cs typeface="Calibri Light" panose="020F0302020204030204" pitchFamily="34" charset="0"/>
            </a:rPr>
            <a:t>rendimiento</a:t>
          </a:r>
          <a:r>
            <a:rPr lang="en-US" sz="2300" kern="1200" dirty="0">
              <a:latin typeface="Calibri Light" panose="020F0302020204030204" pitchFamily="34" charset="0"/>
              <a:cs typeface="Calibri Light" panose="020F0302020204030204" pitchFamily="34" charset="0"/>
            </a:rPr>
            <a:t> y/o </a:t>
          </a:r>
          <a:r>
            <a:rPr lang="en-US" sz="2300" kern="1200" dirty="0" err="1">
              <a:latin typeface="Calibri Light" panose="020F0302020204030204" pitchFamily="34" charset="0"/>
              <a:cs typeface="Calibri Light" panose="020F0302020204030204" pitchFamily="34" charset="0"/>
            </a:rPr>
            <a:t>cambio</a:t>
          </a:r>
          <a:r>
            <a:rPr lang="en-US" sz="2300" kern="1200" dirty="0">
              <a:latin typeface="Calibri Light" panose="020F0302020204030204" pitchFamily="34" charset="0"/>
              <a:cs typeface="Calibri Light" panose="020F0302020204030204" pitchFamily="34" charset="0"/>
            </a:rPr>
            <a:t> </a:t>
          </a:r>
          <a:r>
            <a:rPr lang="en-US" sz="2300" kern="1200" dirty="0" err="1">
              <a:latin typeface="Calibri Light" panose="020F0302020204030204" pitchFamily="34" charset="0"/>
              <a:cs typeface="Calibri Light" panose="020F0302020204030204" pitchFamily="34" charset="0"/>
            </a:rPr>
            <a:t>en</a:t>
          </a:r>
          <a:r>
            <a:rPr lang="en-US" sz="2300" kern="1200" dirty="0">
              <a:latin typeface="Calibri Light" panose="020F0302020204030204" pitchFamily="34" charset="0"/>
              <a:cs typeface="Calibri Light" panose="020F0302020204030204" pitchFamily="34" charset="0"/>
            </a:rPr>
            <a:t> </a:t>
          </a:r>
          <a:r>
            <a:rPr lang="en-US" sz="2300" kern="1200" dirty="0" err="1">
              <a:latin typeface="Calibri Light" panose="020F0302020204030204" pitchFamily="34" charset="0"/>
              <a:cs typeface="Calibri Light" panose="020F0302020204030204" pitchFamily="34" charset="0"/>
            </a:rPr>
            <a:t>transacciones</a:t>
          </a:r>
          <a:endParaRPr lang="en-US" sz="2300" kern="1200" dirty="0">
            <a:latin typeface="Calibri Light" panose="020F0302020204030204" pitchFamily="34" charset="0"/>
            <a:cs typeface="Calibri Light" panose="020F0302020204030204" pitchFamily="34" charset="0"/>
          </a:endParaRPr>
        </a:p>
      </dsp:txBody>
      <dsp:txXfrm>
        <a:off x="1452718" y="631451"/>
        <a:ext cx="1948672" cy="1948672"/>
      </dsp:txXfrm>
    </dsp:sp>
    <dsp:sp modelId="{BC036307-EA2A-44A2-9047-76FD3C18AA12}">
      <dsp:nvSpPr>
        <dsp:cNvPr id="0" name=""/>
        <dsp:cNvSpPr/>
      </dsp:nvSpPr>
      <dsp:spPr>
        <a:xfrm>
          <a:off x="3672924" y="526033"/>
          <a:ext cx="2159508" cy="2159508"/>
        </a:xfrm>
        <a:prstGeom prst="roundRect">
          <a:avLst/>
        </a:prstGeom>
        <a:solidFill>
          <a:schemeClr val="accent2">
            <a:hueOff val="-3808375"/>
            <a:satOff val="8023"/>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err="1">
              <a:latin typeface="Calibri Light" panose="020F0302020204030204" pitchFamily="34" charset="0"/>
              <a:cs typeface="Calibri Light" panose="020F0302020204030204" pitchFamily="34" charset="0"/>
            </a:rPr>
            <a:t>Cambios</a:t>
          </a:r>
          <a:r>
            <a:rPr lang="en-US" sz="2300" kern="1200" dirty="0">
              <a:latin typeface="Calibri Light" panose="020F0302020204030204" pitchFamily="34" charset="0"/>
              <a:cs typeface="Calibri Light" panose="020F0302020204030204" pitchFamily="34" charset="0"/>
            </a:rPr>
            <a:t> de </a:t>
          </a:r>
          <a:r>
            <a:rPr lang="en-US" sz="2300" kern="1200" dirty="0" err="1">
              <a:latin typeface="Calibri Light" panose="020F0302020204030204" pitchFamily="34" charset="0"/>
              <a:cs typeface="Calibri Light" panose="020F0302020204030204" pitchFamily="34" charset="0"/>
            </a:rPr>
            <a:t>arquitectura</a:t>
          </a:r>
          <a:r>
            <a:rPr lang="en-US" sz="2300" kern="1200" dirty="0">
              <a:latin typeface="Calibri Light" panose="020F0302020204030204" pitchFamily="34" charset="0"/>
              <a:cs typeface="Calibri Light" panose="020F0302020204030204" pitchFamily="34" charset="0"/>
            </a:rPr>
            <a:t> y/o </a:t>
          </a:r>
          <a:r>
            <a:rPr lang="en-US" sz="2300" kern="1200" dirty="0" err="1">
              <a:latin typeface="Calibri Light" panose="020F0302020204030204" pitchFamily="34" charset="0"/>
              <a:cs typeface="Calibri Light" panose="020F0302020204030204" pitchFamily="34" charset="0"/>
            </a:rPr>
            <a:t>infraestructura</a:t>
          </a:r>
          <a:endParaRPr lang="en-US" sz="2300" kern="1200" dirty="0">
            <a:latin typeface="Calibri Light" panose="020F0302020204030204" pitchFamily="34" charset="0"/>
            <a:cs typeface="Calibri Light" panose="020F0302020204030204" pitchFamily="34" charset="0"/>
          </a:endParaRPr>
        </a:p>
      </dsp:txBody>
      <dsp:txXfrm>
        <a:off x="3778342" y="631451"/>
        <a:ext cx="1948672" cy="1948672"/>
      </dsp:txXfrm>
    </dsp:sp>
    <dsp:sp modelId="{D9C33D4E-8701-409C-AA8D-18FF6E7DE66F}">
      <dsp:nvSpPr>
        <dsp:cNvPr id="0" name=""/>
        <dsp:cNvSpPr/>
      </dsp:nvSpPr>
      <dsp:spPr>
        <a:xfrm>
          <a:off x="1347300" y="2851658"/>
          <a:ext cx="2159508" cy="2159508"/>
        </a:xfrm>
        <a:prstGeom prst="roundRect">
          <a:avLst/>
        </a:prstGeom>
        <a:solidFill>
          <a:schemeClr val="accent2">
            <a:hueOff val="-7616749"/>
            <a:satOff val="16046"/>
            <a:lumOff val="-23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pitchFamily="34" charset="0"/>
              <a:cs typeface="Calibri Light" panose="020F0302020204030204" pitchFamily="34" charset="0"/>
            </a:rPr>
            <a:t>Alto </a:t>
          </a:r>
          <a:r>
            <a:rPr lang="en-US" sz="2300" kern="1200" dirty="0" err="1">
              <a:latin typeface="Calibri Light" panose="020F0302020204030204" pitchFamily="34" charset="0"/>
              <a:cs typeface="Calibri Light" panose="020F0302020204030204" pitchFamily="34" charset="0"/>
            </a:rPr>
            <a:t>volumen</a:t>
          </a:r>
          <a:r>
            <a:rPr lang="en-US" sz="2300" kern="1200" dirty="0">
              <a:latin typeface="Calibri Light" panose="020F0302020204030204" pitchFamily="34" charset="0"/>
              <a:cs typeface="Calibri Light" panose="020F0302020204030204" pitchFamily="34" charset="0"/>
            </a:rPr>
            <a:t> de </a:t>
          </a:r>
          <a:r>
            <a:rPr lang="en-US" sz="2300" kern="1200" dirty="0" err="1">
              <a:latin typeface="Calibri Light" panose="020F0302020204030204" pitchFamily="34" charset="0"/>
              <a:cs typeface="Calibri Light" panose="020F0302020204030204" pitchFamily="34" charset="0"/>
            </a:rPr>
            <a:t>datos</a:t>
          </a:r>
          <a:endParaRPr lang="en-US" sz="2300" kern="1200" dirty="0">
            <a:latin typeface="Calibri Light" panose="020F0302020204030204" pitchFamily="34" charset="0"/>
            <a:cs typeface="Calibri Light" panose="020F0302020204030204" pitchFamily="34" charset="0"/>
          </a:endParaRPr>
        </a:p>
      </dsp:txBody>
      <dsp:txXfrm>
        <a:off x="1452718" y="2957076"/>
        <a:ext cx="1948672" cy="1948672"/>
      </dsp:txXfrm>
    </dsp:sp>
    <dsp:sp modelId="{219A17E5-1BC6-4A57-B580-4D98A8EAF2C0}">
      <dsp:nvSpPr>
        <dsp:cNvPr id="0" name=""/>
        <dsp:cNvSpPr/>
      </dsp:nvSpPr>
      <dsp:spPr>
        <a:xfrm>
          <a:off x="3672924" y="2851658"/>
          <a:ext cx="2159508" cy="2159508"/>
        </a:xfrm>
        <a:prstGeom prst="roundRect">
          <a:avLst/>
        </a:prstGeom>
        <a:solidFill>
          <a:schemeClr val="accent2">
            <a:hueOff val="-11425124"/>
            <a:satOff val="24069"/>
            <a:lumOff val="-35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pitchFamily="34" charset="0"/>
              <a:cs typeface="Calibri Light" panose="020F0302020204030204" pitchFamily="34" charset="0"/>
            </a:rPr>
            <a:t>Alta </a:t>
          </a:r>
          <a:r>
            <a:rPr lang="en-US" sz="2300" kern="1200" dirty="0" err="1">
              <a:latin typeface="Calibri Light" panose="020F0302020204030204" pitchFamily="34" charset="0"/>
              <a:cs typeface="Calibri Light" panose="020F0302020204030204" pitchFamily="34" charset="0"/>
            </a:rPr>
            <a:t>disponibilidad</a:t>
          </a:r>
          <a:endParaRPr lang="en-US" sz="2300" kern="1200" dirty="0">
            <a:latin typeface="Calibri Light" panose="020F0302020204030204" pitchFamily="34" charset="0"/>
            <a:cs typeface="Calibri Light" panose="020F0302020204030204" pitchFamily="34" charset="0"/>
          </a:endParaRPr>
        </a:p>
      </dsp:txBody>
      <dsp:txXfrm>
        <a:off x="3778342" y="2957076"/>
        <a:ext cx="1948672" cy="1948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13A6F-FB00-444F-AFE6-F19E73F18F45}">
      <dsp:nvSpPr>
        <dsp:cNvPr id="0" name=""/>
        <dsp:cNvSpPr/>
      </dsp:nvSpPr>
      <dsp:spPr>
        <a:xfrm>
          <a:off x="2529661" y="0"/>
          <a:ext cx="2689653" cy="2690062"/>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1A9BA3-50A5-4293-9FD3-93AA2F107D96}">
      <dsp:nvSpPr>
        <dsp:cNvPr id="0" name=""/>
        <dsp:cNvSpPr/>
      </dsp:nvSpPr>
      <dsp:spPr>
        <a:xfrm>
          <a:off x="3124162" y="971194"/>
          <a:ext cx="1494588" cy="74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Calibri Light" panose="020F0302020204030204" pitchFamily="34" charset="0"/>
              <a:cs typeface="Calibri Light" panose="020F0302020204030204" pitchFamily="34" charset="0"/>
            </a:rPr>
            <a:t>Mallas</a:t>
          </a:r>
          <a:r>
            <a:rPr lang="en-US" sz="1600" kern="1200" dirty="0">
              <a:latin typeface="Calibri Light" panose="020F0302020204030204" pitchFamily="34" charset="0"/>
              <a:cs typeface="Calibri Light" panose="020F0302020204030204" pitchFamily="34" charset="0"/>
            </a:rPr>
            <a:t> de </a:t>
          </a:r>
          <a:r>
            <a:rPr lang="en-US" sz="1600" kern="1200" dirty="0" err="1">
              <a:latin typeface="Calibri Light" panose="020F0302020204030204" pitchFamily="34" charset="0"/>
              <a:cs typeface="Calibri Light" panose="020F0302020204030204" pitchFamily="34" charset="0"/>
            </a:rPr>
            <a:t>operación</a:t>
          </a:r>
          <a:endParaRPr lang="en-US" sz="1600" kern="1200" dirty="0">
            <a:latin typeface="Calibri Light" panose="020F0302020204030204" pitchFamily="34" charset="0"/>
            <a:cs typeface="Calibri Light" panose="020F0302020204030204" pitchFamily="34" charset="0"/>
          </a:endParaRPr>
        </a:p>
      </dsp:txBody>
      <dsp:txXfrm>
        <a:off x="3124162" y="971194"/>
        <a:ext cx="1494588" cy="747115"/>
      </dsp:txXfrm>
    </dsp:sp>
    <dsp:sp modelId="{6CD72295-AE95-42A3-B8B0-DA39497FBDC4}">
      <dsp:nvSpPr>
        <dsp:cNvPr id="0" name=""/>
        <dsp:cNvSpPr/>
      </dsp:nvSpPr>
      <dsp:spPr>
        <a:xfrm>
          <a:off x="1782619" y="1545640"/>
          <a:ext cx="2689653" cy="2690062"/>
        </a:xfrm>
        <a:prstGeom prst="leftCircularArrow">
          <a:avLst>
            <a:gd name="adj1" fmla="val 10980"/>
            <a:gd name="adj2" fmla="val 1142322"/>
            <a:gd name="adj3" fmla="val 6300000"/>
            <a:gd name="adj4" fmla="val 18900000"/>
            <a:gd name="adj5" fmla="val 12500"/>
          </a:avLst>
        </a:prstGeom>
        <a:solidFill>
          <a:schemeClr val="accent2">
            <a:hueOff val="-5712562"/>
            <a:satOff val="12034"/>
            <a:lumOff val="-17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DDCE55-FAB6-4090-95A3-D1DC7AB36446}">
      <dsp:nvSpPr>
        <dsp:cNvPr id="0" name=""/>
        <dsp:cNvSpPr/>
      </dsp:nvSpPr>
      <dsp:spPr>
        <a:xfrm>
          <a:off x="2380151" y="2525775"/>
          <a:ext cx="1494588" cy="74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Calibri Light" panose="020F0302020204030204" pitchFamily="34" charset="0"/>
              <a:cs typeface="Calibri Light" panose="020F0302020204030204" pitchFamily="34" charset="0"/>
            </a:rPr>
            <a:t>Tiempos</a:t>
          </a:r>
          <a:r>
            <a:rPr lang="en-US" sz="1600" kern="1200" dirty="0">
              <a:latin typeface="Calibri Light" panose="020F0302020204030204" pitchFamily="34" charset="0"/>
              <a:cs typeface="Calibri Light" panose="020F0302020204030204" pitchFamily="34" charset="0"/>
            </a:rPr>
            <a:t> </a:t>
          </a:r>
          <a:r>
            <a:rPr lang="en-US" sz="1600" kern="1200" dirty="0" err="1">
              <a:latin typeface="Calibri Light" panose="020F0302020204030204" pitchFamily="34" charset="0"/>
              <a:cs typeface="Calibri Light" panose="020F0302020204030204" pitchFamily="34" charset="0"/>
            </a:rPr>
            <a:t>límites</a:t>
          </a:r>
          <a:r>
            <a:rPr lang="en-US" sz="1600" kern="1200" dirty="0">
              <a:latin typeface="Calibri Light" panose="020F0302020204030204" pitchFamily="34" charset="0"/>
              <a:cs typeface="Calibri Light" panose="020F0302020204030204" pitchFamily="34" charset="0"/>
            </a:rPr>
            <a:t> de </a:t>
          </a:r>
          <a:r>
            <a:rPr lang="en-US" sz="1600" kern="1200" dirty="0" err="1">
              <a:latin typeface="Calibri Light" panose="020F0302020204030204" pitchFamily="34" charset="0"/>
              <a:cs typeface="Calibri Light" panose="020F0302020204030204" pitchFamily="34" charset="0"/>
            </a:rPr>
            <a:t>ejecución</a:t>
          </a:r>
          <a:r>
            <a:rPr lang="en-US" sz="1600" kern="1200" dirty="0">
              <a:latin typeface="Calibri Light" panose="020F0302020204030204" pitchFamily="34" charset="0"/>
              <a:cs typeface="Calibri Light" panose="020F0302020204030204" pitchFamily="34" charset="0"/>
            </a:rPr>
            <a:t> de </a:t>
          </a:r>
          <a:r>
            <a:rPr lang="en-US" sz="1600" kern="1200" dirty="0" err="1">
              <a:latin typeface="Calibri Light" panose="020F0302020204030204" pitchFamily="34" charset="0"/>
              <a:cs typeface="Calibri Light" panose="020F0302020204030204" pitchFamily="34" charset="0"/>
            </a:rPr>
            <a:t>cada</a:t>
          </a:r>
          <a:r>
            <a:rPr lang="en-US" sz="1600" kern="1200" dirty="0">
              <a:latin typeface="Calibri Light" panose="020F0302020204030204" pitchFamily="34" charset="0"/>
              <a:cs typeface="Calibri Light" panose="020F0302020204030204" pitchFamily="34" charset="0"/>
            </a:rPr>
            <a:t> </a:t>
          </a:r>
          <a:r>
            <a:rPr lang="en-US" sz="1600" kern="1200" dirty="0" err="1">
              <a:latin typeface="Calibri Light" panose="020F0302020204030204" pitchFamily="34" charset="0"/>
              <a:cs typeface="Calibri Light" panose="020F0302020204030204" pitchFamily="34" charset="0"/>
            </a:rPr>
            <a:t>proceso</a:t>
          </a:r>
          <a:endParaRPr lang="en-US" sz="1600" kern="1200" dirty="0">
            <a:latin typeface="Calibri Light" panose="020F0302020204030204" pitchFamily="34" charset="0"/>
            <a:cs typeface="Calibri Light" panose="020F0302020204030204" pitchFamily="34" charset="0"/>
          </a:endParaRPr>
        </a:p>
      </dsp:txBody>
      <dsp:txXfrm>
        <a:off x="2380151" y="2525775"/>
        <a:ext cx="1494588" cy="747115"/>
      </dsp:txXfrm>
    </dsp:sp>
    <dsp:sp modelId="{F97ECE0A-793C-4B0B-8D06-148A82521D79}">
      <dsp:nvSpPr>
        <dsp:cNvPr id="0" name=""/>
        <dsp:cNvSpPr/>
      </dsp:nvSpPr>
      <dsp:spPr>
        <a:xfrm>
          <a:off x="2721093" y="3276243"/>
          <a:ext cx="2310828" cy="2311755"/>
        </a:xfrm>
        <a:prstGeom prst="blockArc">
          <a:avLst>
            <a:gd name="adj1" fmla="val 13500000"/>
            <a:gd name="adj2" fmla="val 10800000"/>
            <a:gd name="adj3" fmla="val 12740"/>
          </a:avLst>
        </a:prstGeom>
        <a:solidFill>
          <a:schemeClr val="accent2">
            <a:hueOff val="-11425124"/>
            <a:satOff val="24069"/>
            <a:lumOff val="-35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E1E503-A454-4CC5-8764-FED5BE91CFC6}">
      <dsp:nvSpPr>
        <dsp:cNvPr id="0" name=""/>
        <dsp:cNvSpPr/>
      </dsp:nvSpPr>
      <dsp:spPr>
        <a:xfrm>
          <a:off x="3127698" y="4082592"/>
          <a:ext cx="1494588" cy="74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latin typeface="Calibri Light" panose="020F0302020204030204" pitchFamily="34" charset="0"/>
              <a:cs typeface="Calibri Light" panose="020F0302020204030204" pitchFamily="34" charset="0"/>
            </a:rPr>
            <a:t>Creación</a:t>
          </a:r>
          <a:r>
            <a:rPr lang="en-US" sz="1600" kern="1200" dirty="0">
              <a:latin typeface="Calibri Light" panose="020F0302020204030204" pitchFamily="34" charset="0"/>
              <a:cs typeface="Calibri Light" panose="020F0302020204030204" pitchFamily="34" charset="0"/>
            </a:rPr>
            <a:t> o </a:t>
          </a:r>
          <a:r>
            <a:rPr lang="en-US" sz="1600" kern="1200" dirty="0" err="1">
              <a:latin typeface="Calibri Light" panose="020F0302020204030204" pitchFamily="34" charset="0"/>
              <a:cs typeface="Calibri Light" panose="020F0302020204030204" pitchFamily="34" charset="0"/>
            </a:rPr>
            <a:t>modificación</a:t>
          </a:r>
          <a:r>
            <a:rPr lang="en-US" sz="1600" kern="1200" dirty="0">
              <a:latin typeface="Calibri Light" panose="020F0302020204030204" pitchFamily="34" charset="0"/>
              <a:cs typeface="Calibri Light" panose="020F0302020204030204" pitchFamily="34" charset="0"/>
            </a:rPr>
            <a:t> de </a:t>
          </a:r>
          <a:r>
            <a:rPr lang="en-US" sz="1600" kern="1200" dirty="0" err="1">
              <a:latin typeface="Calibri Light" panose="020F0302020204030204" pitchFamily="34" charset="0"/>
              <a:cs typeface="Calibri Light" panose="020F0302020204030204" pitchFamily="34" charset="0"/>
            </a:rPr>
            <a:t>procesos</a:t>
          </a:r>
          <a:r>
            <a:rPr lang="en-US" sz="1600" kern="1200" dirty="0">
              <a:latin typeface="Calibri Light" panose="020F0302020204030204" pitchFamily="34" charset="0"/>
              <a:cs typeface="Calibri Light" panose="020F0302020204030204" pitchFamily="34" charset="0"/>
            </a:rPr>
            <a:t> con altos </a:t>
          </a:r>
          <a:r>
            <a:rPr lang="en-US" sz="1600" kern="1200" dirty="0" err="1">
              <a:latin typeface="Calibri Light" panose="020F0302020204030204" pitchFamily="34" charset="0"/>
              <a:cs typeface="Calibri Light" panose="020F0302020204030204" pitchFamily="34" charset="0"/>
            </a:rPr>
            <a:t>volúmenes</a:t>
          </a:r>
          <a:r>
            <a:rPr lang="en-US" sz="1600" kern="1200" dirty="0">
              <a:latin typeface="Calibri Light" panose="020F0302020204030204" pitchFamily="34" charset="0"/>
              <a:cs typeface="Calibri Light" panose="020F0302020204030204" pitchFamily="34" charset="0"/>
            </a:rPr>
            <a:t> de </a:t>
          </a:r>
          <a:r>
            <a:rPr lang="en-US" sz="1600" kern="1200" dirty="0" err="1">
              <a:latin typeface="Calibri Light" panose="020F0302020204030204" pitchFamily="34" charset="0"/>
              <a:cs typeface="Calibri Light" panose="020F0302020204030204" pitchFamily="34" charset="0"/>
            </a:rPr>
            <a:t>datos</a:t>
          </a:r>
          <a:endParaRPr lang="en-US" sz="1600" kern="1200" dirty="0">
            <a:latin typeface="Calibri Light" panose="020F0302020204030204" pitchFamily="34" charset="0"/>
            <a:cs typeface="Calibri Light" panose="020F0302020204030204" pitchFamily="34" charset="0"/>
          </a:endParaRPr>
        </a:p>
      </dsp:txBody>
      <dsp:txXfrm>
        <a:off x="3127698" y="4082592"/>
        <a:ext cx="1494588" cy="7471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6D1D6-31A3-4B64-B392-2B64AEA2FDF7}">
      <dsp:nvSpPr>
        <dsp:cNvPr id="0" name=""/>
        <dsp:cNvSpPr/>
      </dsp:nvSpPr>
      <dsp:spPr>
        <a:xfrm>
          <a:off x="2825387" y="4562959"/>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2EF698-F734-40F7-8E59-2FE1CAE44774}">
      <dsp:nvSpPr>
        <dsp:cNvPr id="0" name=""/>
        <dsp:cNvSpPr/>
      </dsp:nvSpPr>
      <dsp:spPr>
        <a:xfrm>
          <a:off x="2699896" y="4619410"/>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6093CD-42E3-4DC6-B985-98FD34B8ED38}">
      <dsp:nvSpPr>
        <dsp:cNvPr id="0" name=""/>
        <dsp:cNvSpPr/>
      </dsp:nvSpPr>
      <dsp:spPr>
        <a:xfrm>
          <a:off x="2572654" y="4667872"/>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DB1D4-DE0C-4FFF-8E93-B6360FC9B72F}">
      <dsp:nvSpPr>
        <dsp:cNvPr id="0" name=""/>
        <dsp:cNvSpPr/>
      </dsp:nvSpPr>
      <dsp:spPr>
        <a:xfrm>
          <a:off x="2444245" y="4708346"/>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D1F0F3-F943-468C-9E91-5167F6709662}">
      <dsp:nvSpPr>
        <dsp:cNvPr id="0" name=""/>
        <dsp:cNvSpPr/>
      </dsp:nvSpPr>
      <dsp:spPr>
        <a:xfrm>
          <a:off x="2314668" y="4740832"/>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73F0C5-C6C7-4B49-9B0F-CD11010B8EC3}">
      <dsp:nvSpPr>
        <dsp:cNvPr id="0" name=""/>
        <dsp:cNvSpPr/>
      </dsp:nvSpPr>
      <dsp:spPr>
        <a:xfrm>
          <a:off x="3609851" y="3984073"/>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7CB0F-A689-400F-954C-50B14400C84B}">
      <dsp:nvSpPr>
        <dsp:cNvPr id="0" name=""/>
        <dsp:cNvSpPr/>
      </dsp:nvSpPr>
      <dsp:spPr>
        <a:xfrm>
          <a:off x="3501870" y="4090052"/>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9A61FC-65AE-41EA-961D-8387F522824E}">
      <dsp:nvSpPr>
        <dsp:cNvPr id="0" name=""/>
        <dsp:cNvSpPr/>
      </dsp:nvSpPr>
      <dsp:spPr>
        <a:xfrm>
          <a:off x="4107728" y="3329565"/>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975261-0D99-4B88-8234-9BD71A9C4B0D}">
      <dsp:nvSpPr>
        <dsp:cNvPr id="0" name=""/>
        <dsp:cNvSpPr/>
      </dsp:nvSpPr>
      <dsp:spPr>
        <a:xfrm>
          <a:off x="4463772" y="2587186"/>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5C180-390E-41F9-92A2-FFCBD296D1AE}">
      <dsp:nvSpPr>
        <dsp:cNvPr id="0" name=""/>
        <dsp:cNvSpPr/>
      </dsp:nvSpPr>
      <dsp:spPr>
        <a:xfrm>
          <a:off x="4683819" y="1817647"/>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CCD21E-10C1-42E5-8B54-C69A13BF2764}">
      <dsp:nvSpPr>
        <dsp:cNvPr id="0" name=""/>
        <dsp:cNvSpPr/>
      </dsp:nvSpPr>
      <dsp:spPr>
        <a:xfrm>
          <a:off x="4784795" y="1059291"/>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91CBE-F3AB-43D8-8F0B-43BE954F35DA}">
      <dsp:nvSpPr>
        <dsp:cNvPr id="0" name=""/>
        <dsp:cNvSpPr/>
      </dsp:nvSpPr>
      <dsp:spPr>
        <a:xfrm>
          <a:off x="4634206" y="67677"/>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6EE38D-DCBF-4B54-819C-A26FFEF2E3F1}">
      <dsp:nvSpPr>
        <dsp:cNvPr id="0" name=""/>
        <dsp:cNvSpPr/>
      </dsp:nvSpPr>
      <dsp:spPr>
        <a:xfrm>
          <a:off x="4731681" y="-6880"/>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7F2D9B-2994-4034-87FC-FFCF9E8E8598}">
      <dsp:nvSpPr>
        <dsp:cNvPr id="0" name=""/>
        <dsp:cNvSpPr/>
      </dsp:nvSpPr>
      <dsp:spPr>
        <a:xfrm>
          <a:off x="4829155" y="-80905"/>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30AD8-F183-4E2E-9CC8-D234150A2943}">
      <dsp:nvSpPr>
        <dsp:cNvPr id="0" name=""/>
        <dsp:cNvSpPr/>
      </dsp:nvSpPr>
      <dsp:spPr>
        <a:xfrm>
          <a:off x="4926046" y="-6880"/>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D388B1-D840-4879-8BB6-4BAB85515EA5}">
      <dsp:nvSpPr>
        <dsp:cNvPr id="0" name=""/>
        <dsp:cNvSpPr/>
      </dsp:nvSpPr>
      <dsp:spPr>
        <a:xfrm>
          <a:off x="5023520" y="67677"/>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29925-2A34-4BF9-9FB5-93317B78A1BB}">
      <dsp:nvSpPr>
        <dsp:cNvPr id="0" name=""/>
        <dsp:cNvSpPr/>
      </dsp:nvSpPr>
      <dsp:spPr>
        <a:xfrm>
          <a:off x="4829155" y="75665"/>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43836-89C2-413E-8E87-313D24A5B9F6}">
      <dsp:nvSpPr>
        <dsp:cNvPr id="0" name=""/>
        <dsp:cNvSpPr/>
      </dsp:nvSpPr>
      <dsp:spPr>
        <a:xfrm>
          <a:off x="4829155" y="232768"/>
          <a:ext cx="64788" cy="64788"/>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EEDD0-71F0-4605-8A83-518BEAA1106F}">
      <dsp:nvSpPr>
        <dsp:cNvPr id="0" name=""/>
        <dsp:cNvSpPr/>
      </dsp:nvSpPr>
      <dsp:spPr>
        <a:xfrm>
          <a:off x="1956582" y="4694934"/>
          <a:ext cx="1398493" cy="7115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Identificar</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ambiente</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pruebas</a:t>
          </a:r>
          <a:endParaRPr lang="en-US" sz="1400" b="1" kern="1200" dirty="0">
            <a:latin typeface="Calibri Light" panose="020F0302020204030204" pitchFamily="34" charset="0"/>
            <a:cs typeface="Calibri Light" panose="020F0302020204030204" pitchFamily="34" charset="0"/>
          </a:endParaRPr>
        </a:p>
      </dsp:txBody>
      <dsp:txXfrm>
        <a:off x="1991315" y="4729667"/>
        <a:ext cx="1329027" cy="642037"/>
      </dsp:txXfrm>
    </dsp:sp>
    <dsp:sp modelId="{D496D238-705B-4A96-8AF6-D7F23502F808}">
      <dsp:nvSpPr>
        <dsp:cNvPr id="0" name=""/>
        <dsp:cNvSpPr/>
      </dsp:nvSpPr>
      <dsp:spPr>
        <a:xfrm>
          <a:off x="1568727" y="4498428"/>
          <a:ext cx="648466" cy="64864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808DA1-B72B-461A-9141-860759A54475}">
      <dsp:nvSpPr>
        <dsp:cNvPr id="0" name=""/>
        <dsp:cNvSpPr/>
      </dsp:nvSpPr>
      <dsp:spPr>
        <a:xfrm>
          <a:off x="3273944" y="4255745"/>
          <a:ext cx="1398493" cy="6323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Establecer</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criterios</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aceptación</a:t>
          </a:r>
          <a:endParaRPr lang="en-US" sz="1400" b="1" kern="1200" dirty="0">
            <a:latin typeface="Calibri Light" panose="020F0302020204030204" pitchFamily="34" charset="0"/>
            <a:cs typeface="Calibri Light" panose="020F0302020204030204" pitchFamily="34" charset="0"/>
          </a:endParaRPr>
        </a:p>
      </dsp:txBody>
      <dsp:txXfrm>
        <a:off x="3304813" y="4286614"/>
        <a:ext cx="1336755" cy="570612"/>
      </dsp:txXfrm>
    </dsp:sp>
    <dsp:sp modelId="{C166D860-CFE5-44AE-9754-B5F0844703C5}">
      <dsp:nvSpPr>
        <dsp:cNvPr id="0" name=""/>
        <dsp:cNvSpPr/>
      </dsp:nvSpPr>
      <dsp:spPr>
        <a:xfrm>
          <a:off x="2886090" y="4019663"/>
          <a:ext cx="648466" cy="64864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C54830-79E6-4B6F-9940-B567D0377ED2}">
      <dsp:nvSpPr>
        <dsp:cNvPr id="0" name=""/>
        <dsp:cNvSpPr/>
      </dsp:nvSpPr>
      <dsp:spPr>
        <a:xfrm>
          <a:off x="3923578" y="3614943"/>
          <a:ext cx="1398493" cy="6081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Planeación</a:t>
          </a:r>
          <a:endParaRPr lang="en-US" sz="1400" b="1" kern="1200" dirty="0">
            <a:latin typeface="Calibri Light" panose="020F0302020204030204" pitchFamily="34" charset="0"/>
            <a:cs typeface="Calibri Light" panose="020F0302020204030204" pitchFamily="34" charset="0"/>
          </a:endParaRPr>
        </a:p>
      </dsp:txBody>
      <dsp:txXfrm>
        <a:off x="3953265" y="3644630"/>
        <a:ext cx="1339119" cy="548760"/>
      </dsp:txXfrm>
    </dsp:sp>
    <dsp:sp modelId="{D012A9A3-6A84-461C-8CD6-3E8A9AA953A7}">
      <dsp:nvSpPr>
        <dsp:cNvPr id="0" name=""/>
        <dsp:cNvSpPr/>
      </dsp:nvSpPr>
      <dsp:spPr>
        <a:xfrm>
          <a:off x="3535724" y="3366753"/>
          <a:ext cx="648466" cy="648649"/>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0000" r="-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E73CE1-3B01-4C89-B1F2-5682C270E02C}">
      <dsp:nvSpPr>
        <dsp:cNvPr id="0" name=""/>
        <dsp:cNvSpPr/>
      </dsp:nvSpPr>
      <dsp:spPr>
        <a:xfrm>
          <a:off x="4337406" y="2887183"/>
          <a:ext cx="1398493" cy="62469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Diseño</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pruebas</a:t>
          </a:r>
          <a:endParaRPr lang="en-US" sz="1400" b="1" kern="1200" dirty="0">
            <a:latin typeface="Calibri Light" panose="020F0302020204030204" pitchFamily="34" charset="0"/>
            <a:cs typeface="Calibri Light" panose="020F0302020204030204" pitchFamily="34" charset="0"/>
          </a:endParaRPr>
        </a:p>
      </dsp:txBody>
      <dsp:txXfrm>
        <a:off x="4367901" y="2917678"/>
        <a:ext cx="1337503" cy="563705"/>
      </dsp:txXfrm>
    </dsp:sp>
    <dsp:sp modelId="{F192AB27-D3F5-4E82-9D57-8D8C5FAA139B}">
      <dsp:nvSpPr>
        <dsp:cNvPr id="0" name=""/>
        <dsp:cNvSpPr/>
      </dsp:nvSpPr>
      <dsp:spPr>
        <a:xfrm>
          <a:off x="3949552" y="2647806"/>
          <a:ext cx="648466" cy="648649"/>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CB5DC7-44B0-40D3-AD94-089375D358F4}">
      <dsp:nvSpPr>
        <dsp:cNvPr id="0" name=""/>
        <dsp:cNvSpPr/>
      </dsp:nvSpPr>
      <dsp:spPr>
        <a:xfrm>
          <a:off x="4639411" y="2038381"/>
          <a:ext cx="1625650" cy="8002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Implementación</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ambiente</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pruebas</a:t>
          </a:r>
          <a:endParaRPr lang="en-US" sz="1400" b="1" kern="1200" dirty="0">
            <a:latin typeface="Calibri Light" panose="020F0302020204030204" pitchFamily="34" charset="0"/>
            <a:cs typeface="Calibri Light" panose="020F0302020204030204" pitchFamily="34" charset="0"/>
          </a:endParaRPr>
        </a:p>
      </dsp:txBody>
      <dsp:txXfrm>
        <a:off x="4678477" y="2077447"/>
        <a:ext cx="1547518" cy="722129"/>
      </dsp:txXfrm>
    </dsp:sp>
    <dsp:sp modelId="{4A5FBCFE-B246-47F8-801C-A4E135AFBF91}">
      <dsp:nvSpPr>
        <dsp:cNvPr id="0" name=""/>
        <dsp:cNvSpPr/>
      </dsp:nvSpPr>
      <dsp:spPr>
        <a:xfrm>
          <a:off x="4244893" y="1886254"/>
          <a:ext cx="648466" cy="64864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0" r="-7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659D7-6083-494A-94A4-F41D019F21D3}">
      <dsp:nvSpPr>
        <dsp:cNvPr id="0" name=""/>
        <dsp:cNvSpPr/>
      </dsp:nvSpPr>
      <dsp:spPr>
        <a:xfrm>
          <a:off x="4800847" y="1376695"/>
          <a:ext cx="1398493" cy="6111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Ejecución</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pruebas</a:t>
          </a:r>
          <a:endParaRPr lang="en-US" sz="1400" b="1" kern="1200" dirty="0">
            <a:latin typeface="Calibri Light" panose="020F0302020204030204" pitchFamily="34" charset="0"/>
            <a:cs typeface="Calibri Light" panose="020F0302020204030204" pitchFamily="34" charset="0"/>
          </a:endParaRPr>
        </a:p>
      </dsp:txBody>
      <dsp:txXfrm>
        <a:off x="4830682" y="1406530"/>
        <a:ext cx="1338823" cy="551513"/>
      </dsp:txXfrm>
    </dsp:sp>
    <dsp:sp modelId="{61EC9CCA-0547-49EB-A2C3-ED9AFE7DCF37}">
      <dsp:nvSpPr>
        <dsp:cNvPr id="0" name=""/>
        <dsp:cNvSpPr/>
      </dsp:nvSpPr>
      <dsp:spPr>
        <a:xfrm>
          <a:off x="4412992" y="1130029"/>
          <a:ext cx="648466" cy="648649"/>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1FA210-529E-48E2-B0A9-976F4C49E95C}">
      <dsp:nvSpPr>
        <dsp:cNvPr id="0" name=""/>
        <dsp:cNvSpPr/>
      </dsp:nvSpPr>
      <dsp:spPr>
        <a:xfrm>
          <a:off x="4984827" y="565110"/>
          <a:ext cx="1398493" cy="77622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14"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err="1">
              <a:latin typeface="Calibri Light" panose="020F0302020204030204" pitchFamily="34" charset="0"/>
              <a:cs typeface="Calibri Light" panose="020F0302020204030204" pitchFamily="34" charset="0"/>
            </a:rPr>
            <a:t>Análisis</a:t>
          </a:r>
          <a:r>
            <a:rPr lang="en-US" sz="1400" b="1" kern="1200" dirty="0">
              <a:latin typeface="Calibri Light" panose="020F0302020204030204" pitchFamily="34" charset="0"/>
              <a:cs typeface="Calibri Light" panose="020F0302020204030204" pitchFamily="34" charset="0"/>
            </a:rPr>
            <a:t> y </a:t>
          </a:r>
          <a:r>
            <a:rPr lang="en-US" sz="1400" b="1" kern="1200" dirty="0" err="1">
              <a:latin typeface="Calibri Light" panose="020F0302020204030204" pitchFamily="34" charset="0"/>
              <a:cs typeface="Calibri Light" panose="020F0302020204030204" pitchFamily="34" charset="0"/>
            </a:rPr>
            <a:t>entrega</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resultados</a:t>
          </a:r>
          <a:endParaRPr lang="en-US" sz="1400" b="1" kern="1200" dirty="0">
            <a:latin typeface="Calibri Light" panose="020F0302020204030204" pitchFamily="34" charset="0"/>
            <a:cs typeface="Calibri Light" panose="020F0302020204030204" pitchFamily="34" charset="0"/>
          </a:endParaRPr>
        </a:p>
      </dsp:txBody>
      <dsp:txXfrm>
        <a:off x="5022719" y="603002"/>
        <a:ext cx="1322709" cy="700437"/>
      </dsp:txXfrm>
    </dsp:sp>
    <dsp:sp modelId="{06A51EBA-4761-4099-8AB8-5EEF44DA0266}">
      <dsp:nvSpPr>
        <dsp:cNvPr id="0" name=""/>
        <dsp:cNvSpPr/>
      </dsp:nvSpPr>
      <dsp:spPr>
        <a:xfrm>
          <a:off x="4504630" y="400963"/>
          <a:ext cx="648466" cy="648649"/>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51F7B-1D49-4F2D-B2C4-CCABD43B4491}">
      <dsp:nvSpPr>
        <dsp:cNvPr id="0" name=""/>
        <dsp:cNvSpPr/>
      </dsp:nvSpPr>
      <dsp:spPr>
        <a:xfrm>
          <a:off x="1640659" y="613"/>
          <a:ext cx="1818334" cy="1818334"/>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0069" tIns="20320" rIns="100069"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Calibri Light" panose="020F0302020204030204" pitchFamily="34" charset="0"/>
              <a:cs typeface="Calibri Light" panose="020F0302020204030204" pitchFamily="34" charset="0"/>
            </a:rPr>
            <a:t>Tiempos</a:t>
          </a:r>
          <a:r>
            <a:rPr lang="en-US" sz="1600" b="1" kern="1200" dirty="0">
              <a:latin typeface="Calibri Light" panose="020F0302020204030204" pitchFamily="34" charset="0"/>
              <a:cs typeface="Calibri Light" panose="020F0302020204030204" pitchFamily="34" charset="0"/>
            </a:rPr>
            <a:t> de </a:t>
          </a:r>
          <a:r>
            <a:rPr lang="en-US" sz="1600" b="1" kern="1200" dirty="0" err="1">
              <a:latin typeface="Calibri Light" panose="020F0302020204030204" pitchFamily="34" charset="0"/>
              <a:cs typeface="Calibri Light" panose="020F0302020204030204" pitchFamily="34" charset="0"/>
            </a:rPr>
            <a:t>respuesta</a:t>
          </a:r>
          <a:endParaRPr lang="en-US" sz="1600" b="1" kern="1200" dirty="0">
            <a:latin typeface="Calibri Light" panose="020F0302020204030204" pitchFamily="34" charset="0"/>
            <a:cs typeface="Calibri Light" panose="020F0302020204030204" pitchFamily="34" charset="0"/>
          </a:endParaRPr>
        </a:p>
      </dsp:txBody>
      <dsp:txXfrm>
        <a:off x="1906948" y="266902"/>
        <a:ext cx="1285756" cy="1285756"/>
      </dsp:txXfrm>
    </dsp:sp>
    <dsp:sp modelId="{F0DC0EED-0080-45A3-A4E6-CF769A21D376}">
      <dsp:nvSpPr>
        <dsp:cNvPr id="0" name=""/>
        <dsp:cNvSpPr/>
      </dsp:nvSpPr>
      <dsp:spPr>
        <a:xfrm>
          <a:off x="3095326" y="613"/>
          <a:ext cx="1818334" cy="1818334"/>
        </a:xfrm>
        <a:prstGeom prst="ellipse">
          <a:avLst/>
        </a:prstGeom>
        <a:solidFill>
          <a:schemeClr val="accent2">
            <a:alpha val="50000"/>
            <a:hueOff val="-3808375"/>
            <a:satOff val="8023"/>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0069" tIns="20320" rIns="100069"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Calibri Light" panose="020F0302020204030204" pitchFamily="34" charset="0"/>
              <a:cs typeface="Calibri Light" panose="020F0302020204030204" pitchFamily="34" charset="0"/>
            </a:rPr>
            <a:t>Utilización</a:t>
          </a:r>
          <a:r>
            <a:rPr lang="en-US" sz="1600" b="1" kern="1200" dirty="0">
              <a:latin typeface="Calibri Light" panose="020F0302020204030204" pitchFamily="34" charset="0"/>
              <a:cs typeface="Calibri Light" panose="020F0302020204030204" pitchFamily="34" charset="0"/>
            </a:rPr>
            <a:t> de </a:t>
          </a:r>
          <a:r>
            <a:rPr lang="en-US" sz="1600" b="1" kern="1200" dirty="0" err="1">
              <a:latin typeface="Calibri Light" panose="020F0302020204030204" pitchFamily="34" charset="0"/>
              <a:cs typeface="Calibri Light" panose="020F0302020204030204" pitchFamily="34" charset="0"/>
            </a:rPr>
            <a:t>recursos</a:t>
          </a:r>
          <a:endParaRPr lang="en-US" sz="1600" b="1" kern="1200" dirty="0">
            <a:latin typeface="Calibri Light" panose="020F0302020204030204" pitchFamily="34" charset="0"/>
            <a:cs typeface="Calibri Light" panose="020F0302020204030204" pitchFamily="34" charset="0"/>
          </a:endParaRPr>
        </a:p>
      </dsp:txBody>
      <dsp:txXfrm>
        <a:off x="3361615" y="266902"/>
        <a:ext cx="1285756" cy="1285756"/>
      </dsp:txXfrm>
    </dsp:sp>
    <dsp:sp modelId="{03FE8A16-4EF3-4DAC-8343-E9B5F7D89E6C}">
      <dsp:nvSpPr>
        <dsp:cNvPr id="0" name=""/>
        <dsp:cNvSpPr/>
      </dsp:nvSpPr>
      <dsp:spPr>
        <a:xfrm>
          <a:off x="4549994" y="613"/>
          <a:ext cx="1818334" cy="1818334"/>
        </a:xfrm>
        <a:prstGeom prst="ellipse">
          <a:avLst/>
        </a:prstGeom>
        <a:solidFill>
          <a:schemeClr val="accent2">
            <a:alpha val="50000"/>
            <a:hueOff val="-7616749"/>
            <a:satOff val="16046"/>
            <a:lumOff val="-23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0069" tIns="20320" rIns="100069"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Light" panose="020F0302020204030204" pitchFamily="34" charset="0"/>
              <a:cs typeface="Calibri Light" panose="020F0302020204030204" pitchFamily="34" charset="0"/>
            </a:rPr>
            <a:t>Throughput</a:t>
          </a:r>
        </a:p>
      </dsp:txBody>
      <dsp:txXfrm>
        <a:off x="4816283" y="266902"/>
        <a:ext cx="1285756" cy="1285756"/>
      </dsp:txXfrm>
    </dsp:sp>
    <dsp:sp modelId="{D3F68F5A-139F-4F6D-B5E2-2599D703D26B}">
      <dsp:nvSpPr>
        <dsp:cNvPr id="0" name=""/>
        <dsp:cNvSpPr/>
      </dsp:nvSpPr>
      <dsp:spPr>
        <a:xfrm>
          <a:off x="6004661" y="613"/>
          <a:ext cx="1818334" cy="1818334"/>
        </a:xfrm>
        <a:prstGeom prst="ellipse">
          <a:avLst/>
        </a:prstGeom>
        <a:solidFill>
          <a:schemeClr val="accent2">
            <a:alpha val="50000"/>
            <a:hueOff val="-11425124"/>
            <a:satOff val="24069"/>
            <a:lumOff val="-35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0069" tIns="20320" rIns="100069" bIns="20320" numCol="1" spcCol="1270" anchor="ctr" anchorCtr="0">
          <a:noAutofit/>
        </a:bodyPr>
        <a:lstStyle/>
        <a:p>
          <a:pPr marL="0" lvl="0" indent="0" algn="ctr" defTabSz="711200">
            <a:lnSpc>
              <a:spcPct val="90000"/>
            </a:lnSpc>
            <a:spcBef>
              <a:spcPct val="0"/>
            </a:spcBef>
            <a:spcAft>
              <a:spcPct val="35000"/>
            </a:spcAft>
            <a:buNone/>
          </a:pPr>
          <a:r>
            <a:rPr lang="en-US" sz="1600" b="1" kern="1200" dirty="0" err="1">
              <a:latin typeface="Calibri Light" panose="020F0302020204030204" pitchFamily="34" charset="0"/>
              <a:cs typeface="Calibri Light" panose="020F0302020204030204" pitchFamily="34" charset="0"/>
            </a:rPr>
            <a:t>Usuarios</a:t>
          </a:r>
          <a:r>
            <a:rPr lang="en-US" sz="1600" b="1" kern="1200" dirty="0">
              <a:latin typeface="Calibri Light" panose="020F0302020204030204" pitchFamily="34" charset="0"/>
              <a:cs typeface="Calibri Light" panose="020F0302020204030204" pitchFamily="34" charset="0"/>
            </a:rPr>
            <a:t> </a:t>
          </a:r>
          <a:r>
            <a:rPr lang="en-US" sz="1600" b="1" kern="1200" dirty="0" err="1">
              <a:latin typeface="Calibri Light" panose="020F0302020204030204" pitchFamily="34" charset="0"/>
              <a:cs typeface="Calibri Light" panose="020F0302020204030204" pitchFamily="34" charset="0"/>
            </a:rPr>
            <a:t>concurrentes</a:t>
          </a:r>
          <a:endParaRPr lang="en-US" sz="1600" b="1" kern="1200" dirty="0">
            <a:latin typeface="Calibri Light" panose="020F0302020204030204" pitchFamily="34" charset="0"/>
            <a:cs typeface="Calibri Light" panose="020F0302020204030204" pitchFamily="34" charset="0"/>
          </a:endParaRPr>
        </a:p>
      </dsp:txBody>
      <dsp:txXfrm>
        <a:off x="6270950" y="266902"/>
        <a:ext cx="1285756" cy="1285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798E7-0004-453D-9C85-A53D8643253B}">
      <dsp:nvSpPr>
        <dsp:cNvPr id="0" name=""/>
        <dsp:cNvSpPr/>
      </dsp:nvSpPr>
      <dsp:spPr>
        <a:xfrm rot="16200000">
          <a:off x="-1956164" y="2829980"/>
          <a:ext cx="4335509" cy="31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0060" bIns="0" numCol="1" spcCol="1270" anchor="t" anchorCtr="0">
          <a:noAutofit/>
        </a:bodyPr>
        <a:lstStyle/>
        <a:p>
          <a:pPr marL="0" lvl="0" indent="0" algn="r" defTabSz="1066800">
            <a:lnSpc>
              <a:spcPct val="90000"/>
            </a:lnSpc>
            <a:spcBef>
              <a:spcPct val="0"/>
            </a:spcBef>
            <a:spcAft>
              <a:spcPct val="35000"/>
            </a:spcAft>
            <a:buNone/>
          </a:pPr>
          <a:r>
            <a:rPr lang="en-US" sz="2400" b="1" kern="1200" dirty="0" err="1">
              <a:latin typeface="Calibri Light" panose="020F0302020204030204" pitchFamily="34" charset="0"/>
              <a:cs typeface="Calibri Light" panose="020F0302020204030204" pitchFamily="34" charset="0"/>
            </a:rPr>
            <a:t>Escenarios</a:t>
          </a:r>
          <a:endParaRPr lang="en-US" sz="2400" b="1" kern="1200" dirty="0">
            <a:latin typeface="Calibri Light" panose="020F0302020204030204" pitchFamily="34" charset="0"/>
            <a:cs typeface="Calibri Light" panose="020F0302020204030204" pitchFamily="34" charset="0"/>
          </a:endParaRPr>
        </a:p>
      </dsp:txBody>
      <dsp:txXfrm>
        <a:off x="-1956164" y="2829980"/>
        <a:ext cx="4335509" cy="317548"/>
      </dsp:txXfrm>
    </dsp:sp>
    <dsp:sp modelId="{1C626AE2-3D78-40AD-B225-991DE8DDADCA}">
      <dsp:nvSpPr>
        <dsp:cNvPr id="0" name=""/>
        <dsp:cNvSpPr/>
      </dsp:nvSpPr>
      <dsp:spPr>
        <a:xfrm>
          <a:off x="403913" y="818290"/>
          <a:ext cx="1581728" cy="2626234"/>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280060"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Alcance</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transacciones</a:t>
          </a:r>
          <a:r>
            <a:rPr lang="en-US" sz="1400" b="1" kern="1200" dirty="0">
              <a:latin typeface="Calibri Light" panose="020F0302020204030204" pitchFamily="34" charset="0"/>
              <a:cs typeface="Calibri Light" panose="020F0302020204030204" pitchFamily="34" charset="0"/>
            </a:rPr>
            <a:t> y </a:t>
          </a:r>
          <a:r>
            <a:rPr lang="en-US" sz="1400" b="1" kern="1200" dirty="0" err="1">
              <a:latin typeface="Calibri Light" panose="020F0302020204030204" pitchFamily="34" charset="0"/>
              <a:cs typeface="Calibri Light" panose="020F0302020204030204" pitchFamily="34" charset="0"/>
            </a:rPr>
            <a:t>puntos</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monitoreo</a:t>
          </a:r>
          <a:r>
            <a:rPr lang="en-US" sz="1400" b="1" kern="1200" dirty="0">
              <a:latin typeface="Calibri Light" panose="020F0302020204030204" pitchFamily="34" charset="0"/>
              <a:cs typeface="Calibri Light" panose="020F0302020204030204" pitchFamily="34" charset="0"/>
            </a:rPr>
            <a:t>)</a:t>
          </a:r>
        </a:p>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Riesgos</a:t>
          </a:r>
          <a:endParaRPr lang="en-US" sz="1400" b="1" kern="1200" dirty="0">
            <a:latin typeface="Calibri Light" panose="020F0302020204030204"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Estrategia</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tipo</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prueba</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puntos</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inyección</a:t>
          </a:r>
          <a:r>
            <a:rPr lang="en-US" sz="1400" b="1" kern="1200" dirty="0">
              <a:latin typeface="Calibri Light" panose="020F0302020204030204" pitchFamily="34" charset="0"/>
              <a:cs typeface="Calibri Light" panose="020F0302020204030204" pitchFamily="34" charset="0"/>
            </a:rPr>
            <a:t>)</a:t>
          </a:r>
        </a:p>
      </dsp:txBody>
      <dsp:txXfrm>
        <a:off x="403913" y="818290"/>
        <a:ext cx="1581728" cy="2626234"/>
      </dsp:txXfrm>
    </dsp:sp>
    <dsp:sp modelId="{FCC2ACF5-7086-4BE4-9011-42A4BD208B71}">
      <dsp:nvSpPr>
        <dsp:cNvPr id="0" name=""/>
        <dsp:cNvSpPr/>
      </dsp:nvSpPr>
      <dsp:spPr>
        <a:xfrm>
          <a:off x="52816" y="401835"/>
          <a:ext cx="635097" cy="63509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99046B-1CE0-49BB-AE6D-1200BB991D1A}">
      <dsp:nvSpPr>
        <dsp:cNvPr id="0" name=""/>
        <dsp:cNvSpPr/>
      </dsp:nvSpPr>
      <dsp:spPr>
        <a:xfrm rot="16200000">
          <a:off x="347054" y="2829980"/>
          <a:ext cx="4335509" cy="31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0060" bIns="0" numCol="1" spcCol="1270" anchor="t" anchorCtr="0">
          <a:noAutofit/>
        </a:bodyPr>
        <a:lstStyle/>
        <a:p>
          <a:pPr marL="0" lvl="0" indent="0" algn="r" defTabSz="1066800">
            <a:lnSpc>
              <a:spcPct val="90000"/>
            </a:lnSpc>
            <a:spcBef>
              <a:spcPct val="0"/>
            </a:spcBef>
            <a:spcAft>
              <a:spcPct val="35000"/>
            </a:spcAft>
            <a:buNone/>
          </a:pPr>
          <a:r>
            <a:rPr lang="en-US" sz="2400" b="1" kern="1200" dirty="0" err="1">
              <a:latin typeface="Calibri Light" panose="020F0302020204030204" pitchFamily="34" charset="0"/>
              <a:cs typeface="Calibri Light" panose="020F0302020204030204" pitchFamily="34" charset="0"/>
            </a:rPr>
            <a:t>Usuarios</a:t>
          </a:r>
          <a:r>
            <a:rPr lang="en-US" sz="2400" b="1" kern="1200" dirty="0">
              <a:latin typeface="Calibri Light" panose="020F0302020204030204" pitchFamily="34" charset="0"/>
              <a:cs typeface="Calibri Light" panose="020F0302020204030204" pitchFamily="34" charset="0"/>
            </a:rPr>
            <a:t> </a:t>
          </a:r>
          <a:r>
            <a:rPr lang="en-US" sz="2400" b="1" kern="1200" dirty="0" err="1">
              <a:latin typeface="Calibri Light" panose="020F0302020204030204" pitchFamily="34" charset="0"/>
              <a:cs typeface="Calibri Light" panose="020F0302020204030204" pitchFamily="34" charset="0"/>
            </a:rPr>
            <a:t>virtuales</a:t>
          </a:r>
          <a:endParaRPr lang="en-US" sz="2400" b="1" kern="1200" dirty="0">
            <a:latin typeface="Calibri Light" panose="020F0302020204030204" pitchFamily="34" charset="0"/>
            <a:cs typeface="Calibri Light" panose="020F0302020204030204" pitchFamily="34" charset="0"/>
          </a:endParaRPr>
        </a:p>
      </dsp:txBody>
      <dsp:txXfrm>
        <a:off x="347054" y="2829980"/>
        <a:ext cx="4335509" cy="317548"/>
      </dsp:txXfrm>
    </dsp:sp>
    <dsp:sp modelId="{711CEB75-56FB-45EC-B060-B75D775362BF}">
      <dsp:nvSpPr>
        <dsp:cNvPr id="0" name=""/>
        <dsp:cNvSpPr/>
      </dsp:nvSpPr>
      <dsp:spPr>
        <a:xfrm>
          <a:off x="2707131" y="818290"/>
          <a:ext cx="1581728" cy="2626234"/>
        </a:xfrm>
        <a:prstGeom prst="rect">
          <a:avLst/>
        </a:prstGeom>
        <a:solidFill>
          <a:schemeClr val="accent2">
            <a:hueOff val="-3808375"/>
            <a:satOff val="8023"/>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280060"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Políticas</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carga</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escalonado</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dinámico</a:t>
          </a:r>
          <a:r>
            <a:rPr lang="en-US" sz="1400" b="1" kern="1200" dirty="0">
              <a:latin typeface="Calibri Light" panose="020F0302020204030204" pitchFamily="34" charset="0"/>
              <a:cs typeface="Calibri Light" panose="020F0302020204030204" pitchFamily="34" charset="0"/>
            </a:rPr>
            <a:t>, </a:t>
          </a:r>
          <a:r>
            <a:rPr lang="en-US" sz="1400" b="1" kern="1200" dirty="0" err="1">
              <a:latin typeface="Calibri Light" panose="020F0302020204030204" pitchFamily="34" charset="0"/>
              <a:cs typeface="Calibri Light" panose="020F0302020204030204" pitchFamily="34" charset="0"/>
            </a:rPr>
            <a:t>constante</a:t>
          </a:r>
          <a:r>
            <a:rPr lang="en-US" sz="1400" b="1" kern="1200" dirty="0">
              <a:latin typeface="Calibri Light" panose="020F0302020204030204" pitchFamily="34" charset="0"/>
              <a:cs typeface="Calibri Light" panose="020F0302020204030204" pitchFamily="34" charset="0"/>
            </a:rPr>
            <a:t>)</a:t>
          </a:r>
        </a:p>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Cálculo</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concurrencia</a:t>
          </a:r>
          <a:endParaRPr lang="en-US" sz="1400" b="1" kern="1200" dirty="0">
            <a:latin typeface="Calibri Light" panose="020F0302020204030204" pitchFamily="34" charset="0"/>
            <a:cs typeface="Calibri Light" panose="020F0302020204030204" pitchFamily="34" charset="0"/>
          </a:endParaRPr>
        </a:p>
      </dsp:txBody>
      <dsp:txXfrm>
        <a:off x="2707131" y="818290"/>
        <a:ext cx="1581728" cy="2626234"/>
      </dsp:txXfrm>
    </dsp:sp>
    <dsp:sp modelId="{4D85D97E-7AC6-4F8D-8B7F-0E21FE46E7A8}">
      <dsp:nvSpPr>
        <dsp:cNvPr id="0" name=""/>
        <dsp:cNvSpPr/>
      </dsp:nvSpPr>
      <dsp:spPr>
        <a:xfrm>
          <a:off x="2356034" y="401835"/>
          <a:ext cx="635097" cy="63509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ABD168-D912-488D-BF4B-34DAD83DE707}">
      <dsp:nvSpPr>
        <dsp:cNvPr id="0" name=""/>
        <dsp:cNvSpPr/>
      </dsp:nvSpPr>
      <dsp:spPr>
        <a:xfrm rot="16200000">
          <a:off x="2650272" y="2829980"/>
          <a:ext cx="4335509" cy="31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0060" bIns="0" numCol="1" spcCol="1270" anchor="t" anchorCtr="0">
          <a:noAutofit/>
        </a:bodyPr>
        <a:lstStyle/>
        <a:p>
          <a:pPr marL="0" lvl="0" indent="0" algn="r" defTabSz="1066800">
            <a:lnSpc>
              <a:spcPct val="90000"/>
            </a:lnSpc>
            <a:spcBef>
              <a:spcPct val="0"/>
            </a:spcBef>
            <a:spcAft>
              <a:spcPct val="35000"/>
            </a:spcAft>
            <a:buNone/>
          </a:pPr>
          <a:r>
            <a:rPr lang="en-US" sz="2400" b="1" kern="1200" dirty="0" err="1">
              <a:latin typeface="Calibri Light" panose="020F0302020204030204" pitchFamily="34" charset="0"/>
              <a:cs typeface="Calibri Light" panose="020F0302020204030204" pitchFamily="34" charset="0"/>
            </a:rPr>
            <a:t>Datos</a:t>
          </a:r>
          <a:r>
            <a:rPr lang="en-US" sz="2400" b="1" kern="1200" dirty="0">
              <a:latin typeface="Calibri Light" panose="020F0302020204030204" pitchFamily="34" charset="0"/>
              <a:cs typeface="Calibri Light" panose="020F0302020204030204" pitchFamily="34" charset="0"/>
            </a:rPr>
            <a:t> de </a:t>
          </a:r>
          <a:r>
            <a:rPr lang="en-US" sz="2400" b="1" kern="1200" dirty="0" err="1">
              <a:latin typeface="Calibri Light" panose="020F0302020204030204" pitchFamily="34" charset="0"/>
              <a:cs typeface="Calibri Light" panose="020F0302020204030204" pitchFamily="34" charset="0"/>
            </a:rPr>
            <a:t>prueba</a:t>
          </a:r>
          <a:endParaRPr lang="en-US" sz="2400" b="1" kern="1200" dirty="0">
            <a:latin typeface="Calibri Light" panose="020F0302020204030204" pitchFamily="34" charset="0"/>
            <a:cs typeface="Calibri Light" panose="020F0302020204030204" pitchFamily="34" charset="0"/>
          </a:endParaRPr>
        </a:p>
      </dsp:txBody>
      <dsp:txXfrm>
        <a:off x="2650272" y="2829980"/>
        <a:ext cx="4335509" cy="317548"/>
      </dsp:txXfrm>
    </dsp:sp>
    <dsp:sp modelId="{B5451B60-9ACA-4258-97E6-544F9D899192}">
      <dsp:nvSpPr>
        <dsp:cNvPr id="0" name=""/>
        <dsp:cNvSpPr/>
      </dsp:nvSpPr>
      <dsp:spPr>
        <a:xfrm>
          <a:off x="5010350" y="818290"/>
          <a:ext cx="1581728" cy="2626234"/>
        </a:xfrm>
        <a:prstGeom prst="rect">
          <a:avLst/>
        </a:prstGeom>
        <a:solidFill>
          <a:schemeClr val="accent2">
            <a:hueOff val="-7616749"/>
            <a:satOff val="16046"/>
            <a:lumOff val="-23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280060"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Calibri Light" panose="020F0302020204030204" pitchFamily="34" charset="0"/>
              <a:cs typeface="Calibri Light" panose="020F0302020204030204" pitchFamily="34" charset="0"/>
            </a:rPr>
            <a:t>Set de </a:t>
          </a:r>
          <a:r>
            <a:rPr lang="en-US" sz="1400" b="1" kern="1200" dirty="0" err="1">
              <a:latin typeface="Calibri Light" panose="020F0302020204030204" pitchFamily="34" charset="0"/>
              <a:cs typeface="Calibri Light" panose="020F0302020204030204" pitchFamily="34" charset="0"/>
            </a:rPr>
            <a:t>datos</a:t>
          </a:r>
          <a:endParaRPr lang="en-US" sz="1400" b="1" kern="1200" dirty="0">
            <a:latin typeface="Calibri Light" panose="020F0302020204030204"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1" kern="1200" dirty="0">
              <a:latin typeface="Calibri Light" panose="020F0302020204030204" pitchFamily="34" charset="0"/>
              <a:cs typeface="Calibri Light" panose="020F0302020204030204" pitchFamily="34" charset="0"/>
            </a:rPr>
            <a:t>Variables</a:t>
          </a:r>
        </a:p>
      </dsp:txBody>
      <dsp:txXfrm>
        <a:off x="5010350" y="818290"/>
        <a:ext cx="1581728" cy="2626234"/>
      </dsp:txXfrm>
    </dsp:sp>
    <dsp:sp modelId="{871B6CC6-05AB-4B78-9781-41C91E77533D}">
      <dsp:nvSpPr>
        <dsp:cNvPr id="0" name=""/>
        <dsp:cNvSpPr/>
      </dsp:nvSpPr>
      <dsp:spPr>
        <a:xfrm>
          <a:off x="4659253" y="401835"/>
          <a:ext cx="635097" cy="63509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C9368A-CF70-4DE4-AD1C-B1D164783DBA}">
      <dsp:nvSpPr>
        <dsp:cNvPr id="0" name=""/>
        <dsp:cNvSpPr/>
      </dsp:nvSpPr>
      <dsp:spPr>
        <a:xfrm rot="16200000">
          <a:off x="4953491" y="2829980"/>
          <a:ext cx="4335509" cy="31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80060" bIns="0" numCol="1" spcCol="1270" anchor="t" anchorCtr="0">
          <a:noAutofit/>
        </a:bodyPr>
        <a:lstStyle/>
        <a:p>
          <a:pPr marL="0" lvl="0" indent="0" algn="r" defTabSz="1066800">
            <a:lnSpc>
              <a:spcPct val="90000"/>
            </a:lnSpc>
            <a:spcBef>
              <a:spcPct val="0"/>
            </a:spcBef>
            <a:spcAft>
              <a:spcPct val="35000"/>
            </a:spcAft>
            <a:buNone/>
          </a:pPr>
          <a:r>
            <a:rPr lang="en-US" sz="2400" b="1" kern="1200" dirty="0" err="1">
              <a:latin typeface="Calibri Light" panose="020F0302020204030204" pitchFamily="34" charset="0"/>
              <a:cs typeface="Calibri Light" panose="020F0302020204030204" pitchFamily="34" charset="0"/>
            </a:rPr>
            <a:t>Métricas</a:t>
          </a:r>
          <a:endParaRPr lang="en-US" sz="2400" b="1" kern="1200" dirty="0">
            <a:latin typeface="Calibri Light" panose="020F0302020204030204" pitchFamily="34" charset="0"/>
            <a:cs typeface="Calibri Light" panose="020F0302020204030204" pitchFamily="34" charset="0"/>
          </a:endParaRPr>
        </a:p>
      </dsp:txBody>
      <dsp:txXfrm>
        <a:off x="4953491" y="2829980"/>
        <a:ext cx="4335509" cy="317548"/>
      </dsp:txXfrm>
    </dsp:sp>
    <dsp:sp modelId="{FEB9EE99-4CA8-411B-875E-39695290393E}">
      <dsp:nvSpPr>
        <dsp:cNvPr id="0" name=""/>
        <dsp:cNvSpPr/>
      </dsp:nvSpPr>
      <dsp:spPr>
        <a:xfrm>
          <a:off x="7313568" y="818290"/>
          <a:ext cx="1581728" cy="2626234"/>
        </a:xfrm>
        <a:prstGeom prst="rect">
          <a:avLst/>
        </a:prstGeom>
        <a:solidFill>
          <a:schemeClr val="accent2">
            <a:hueOff val="-11425124"/>
            <a:satOff val="24069"/>
            <a:lumOff val="-35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280060"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Tiempos</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respuesta</a:t>
          </a:r>
          <a:endParaRPr lang="en-US" sz="1400" b="1" kern="1200" dirty="0">
            <a:latin typeface="Calibri Light" panose="020F0302020204030204"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Consumo</a:t>
          </a:r>
          <a:r>
            <a:rPr lang="en-US" sz="1400" b="1" kern="1200" dirty="0">
              <a:latin typeface="Calibri Light" panose="020F0302020204030204" pitchFamily="34" charset="0"/>
              <a:cs typeface="Calibri Light" panose="020F0302020204030204" pitchFamily="34" charset="0"/>
            </a:rPr>
            <a:t> de </a:t>
          </a:r>
          <a:r>
            <a:rPr lang="en-US" sz="1400" b="1" kern="1200" dirty="0" err="1">
              <a:latin typeface="Calibri Light" panose="020F0302020204030204" pitchFamily="34" charset="0"/>
              <a:cs typeface="Calibri Light" panose="020F0302020204030204" pitchFamily="34" charset="0"/>
            </a:rPr>
            <a:t>recursos</a:t>
          </a:r>
          <a:endParaRPr lang="en-US" sz="1400" b="1" kern="1200" dirty="0">
            <a:latin typeface="Calibri Light" panose="020F0302020204030204" pitchFamily="34" charset="0"/>
            <a:cs typeface="Calibri Light" panose="020F0302020204030204" pitchFamily="34" charset="0"/>
          </a:endParaRPr>
        </a:p>
        <a:p>
          <a:pPr marL="114300" lvl="1" indent="-114300" algn="l" defTabSz="622300">
            <a:lnSpc>
              <a:spcPct val="90000"/>
            </a:lnSpc>
            <a:spcBef>
              <a:spcPct val="0"/>
            </a:spcBef>
            <a:spcAft>
              <a:spcPct val="15000"/>
            </a:spcAft>
            <a:buChar char="•"/>
          </a:pPr>
          <a:r>
            <a:rPr lang="en-US" sz="1400" b="1" kern="1200" dirty="0" err="1">
              <a:latin typeface="Calibri Light" panose="020F0302020204030204" pitchFamily="34" charset="0"/>
              <a:cs typeface="Calibri Light" panose="020F0302020204030204" pitchFamily="34" charset="0"/>
            </a:rPr>
            <a:t>Comportamiento</a:t>
          </a:r>
          <a:r>
            <a:rPr lang="en-US" sz="1400" b="1" kern="1200" dirty="0">
              <a:latin typeface="Calibri Light" panose="020F0302020204030204" pitchFamily="34" charset="0"/>
              <a:cs typeface="Calibri Light" panose="020F0302020204030204" pitchFamily="34" charset="0"/>
            </a:rPr>
            <a:t> del </a:t>
          </a:r>
          <a:r>
            <a:rPr lang="en-US" sz="1400" b="1" kern="1200" dirty="0" err="1">
              <a:latin typeface="Calibri Light" panose="020F0302020204030204" pitchFamily="34" charset="0"/>
              <a:cs typeface="Calibri Light" panose="020F0302020204030204" pitchFamily="34" charset="0"/>
            </a:rPr>
            <a:t>sistema</a:t>
          </a:r>
          <a:endParaRPr lang="en-US" sz="1400" b="1" kern="1200" dirty="0">
            <a:latin typeface="Calibri Light" panose="020F0302020204030204" pitchFamily="34" charset="0"/>
            <a:cs typeface="Calibri Light" panose="020F0302020204030204" pitchFamily="34" charset="0"/>
          </a:endParaRPr>
        </a:p>
      </dsp:txBody>
      <dsp:txXfrm>
        <a:off x="7313568" y="818290"/>
        <a:ext cx="1581728" cy="2626234"/>
      </dsp:txXfrm>
    </dsp:sp>
    <dsp:sp modelId="{93F11C5D-1023-4050-BEB9-4F1FA5B36105}">
      <dsp:nvSpPr>
        <dsp:cNvPr id="0" name=""/>
        <dsp:cNvSpPr/>
      </dsp:nvSpPr>
      <dsp:spPr>
        <a:xfrm>
          <a:off x="6962471" y="401835"/>
          <a:ext cx="635097" cy="635097"/>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7BDBD-B0BE-4890-B43B-05F597250C7B}">
      <dsp:nvSpPr>
        <dsp:cNvPr id="0" name=""/>
        <dsp:cNvSpPr/>
      </dsp:nvSpPr>
      <dsp:spPr>
        <a:xfrm>
          <a:off x="0" y="721599"/>
          <a:ext cx="4747491" cy="1216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alibri Light" panose="020F0302020204030204" pitchFamily="34" charset="0"/>
              <a:cs typeface="Calibri Light" panose="020F0302020204030204" pitchFamily="34" charset="0"/>
            </a:rPr>
            <a:t>Scripts</a:t>
          </a:r>
        </a:p>
      </dsp:txBody>
      <dsp:txXfrm>
        <a:off x="59399" y="780998"/>
        <a:ext cx="4628693" cy="1098002"/>
      </dsp:txXfrm>
    </dsp:sp>
    <dsp:sp modelId="{5381A685-932E-4CDC-B9F4-3E976FA7E394}">
      <dsp:nvSpPr>
        <dsp:cNvPr id="0" name=""/>
        <dsp:cNvSpPr/>
      </dsp:nvSpPr>
      <dsp:spPr>
        <a:xfrm>
          <a:off x="0" y="2125600"/>
          <a:ext cx="4747491" cy="1216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Calibri Light" panose="020F0302020204030204" pitchFamily="34" charset="0"/>
              <a:cs typeface="Calibri Light" panose="020F0302020204030204" pitchFamily="34" charset="0"/>
            </a:rPr>
            <a:t>Set de </a:t>
          </a:r>
          <a:r>
            <a:rPr lang="en-US" sz="3200" kern="1200" dirty="0" err="1">
              <a:latin typeface="Calibri Light" panose="020F0302020204030204" pitchFamily="34" charset="0"/>
              <a:cs typeface="Calibri Light" panose="020F0302020204030204" pitchFamily="34" charset="0"/>
            </a:rPr>
            <a:t>datos</a:t>
          </a:r>
          <a:endParaRPr lang="en-US" sz="3200" kern="1200" dirty="0">
            <a:latin typeface="Calibri Light" panose="020F0302020204030204" pitchFamily="34" charset="0"/>
            <a:cs typeface="Calibri Light" panose="020F0302020204030204" pitchFamily="34" charset="0"/>
          </a:endParaRPr>
        </a:p>
      </dsp:txBody>
      <dsp:txXfrm>
        <a:off x="59399" y="2184999"/>
        <a:ext cx="4628693"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15C35-6267-4CA2-83F0-C5CB8BC30803}">
      <dsp:nvSpPr>
        <dsp:cNvPr id="0" name=""/>
        <dsp:cNvSpPr/>
      </dsp:nvSpPr>
      <dsp:spPr>
        <a:xfrm>
          <a:off x="1899723" y="2335"/>
          <a:ext cx="2750839" cy="2750839"/>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46D4FF-E0F7-41D8-BB63-685E1D2E4B92}">
      <dsp:nvSpPr>
        <dsp:cNvPr id="0" name=""/>
        <dsp:cNvSpPr/>
      </dsp:nvSpPr>
      <dsp:spPr>
        <a:xfrm>
          <a:off x="2029851" y="117870"/>
          <a:ext cx="495151" cy="495151"/>
        </a:xfrm>
        <a:prstGeom prst="ellipse">
          <a:avLst/>
        </a:prstGeom>
        <a:solidFill>
          <a:schemeClr val="accent3">
            <a:alpha val="50000"/>
            <a:hueOff val="-842202"/>
            <a:satOff val="-545"/>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24296E0-3021-4C61-9114-9E78CFB5F90E}">
      <dsp:nvSpPr>
        <dsp:cNvPr id="0" name=""/>
        <dsp:cNvSpPr/>
      </dsp:nvSpPr>
      <dsp:spPr>
        <a:xfrm>
          <a:off x="2277427" y="117870"/>
          <a:ext cx="2648523" cy="49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endParaRPr lang="en-US" sz="2400" b="1" kern="1200" dirty="0">
            <a:solidFill>
              <a:schemeClr val="bg1"/>
            </a:solidFill>
          </a:endParaRPr>
        </a:p>
      </dsp:txBody>
      <dsp:txXfrm>
        <a:off x="2277427" y="117870"/>
        <a:ext cx="2648523" cy="495151"/>
      </dsp:txXfrm>
    </dsp:sp>
    <dsp:sp modelId="{8F19E89B-81B0-46A5-9F8C-1F31C53DE1BB}">
      <dsp:nvSpPr>
        <dsp:cNvPr id="0" name=""/>
        <dsp:cNvSpPr/>
      </dsp:nvSpPr>
      <dsp:spPr>
        <a:xfrm>
          <a:off x="2277427" y="613022"/>
          <a:ext cx="2648523" cy="31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b="1" kern="1200" dirty="0" err="1">
              <a:solidFill>
                <a:schemeClr val="bg1"/>
              </a:solidFill>
            </a:rPr>
            <a:t>Monitoreo</a:t>
          </a:r>
          <a:endParaRPr lang="en-US" sz="1800" b="1" kern="1200" dirty="0">
            <a:solidFill>
              <a:schemeClr val="bg1"/>
            </a:solidFill>
          </a:endParaRPr>
        </a:p>
      </dsp:txBody>
      <dsp:txXfrm>
        <a:off x="2277427" y="613022"/>
        <a:ext cx="2648523" cy="317463"/>
      </dsp:txXfrm>
    </dsp:sp>
    <dsp:sp modelId="{2B632F97-4444-471D-9993-C0C75627FA08}">
      <dsp:nvSpPr>
        <dsp:cNvPr id="0" name=""/>
        <dsp:cNvSpPr/>
      </dsp:nvSpPr>
      <dsp:spPr>
        <a:xfrm>
          <a:off x="2277427" y="930485"/>
          <a:ext cx="113961" cy="113961"/>
        </a:xfrm>
        <a:prstGeom prst="ellipse">
          <a:avLst/>
        </a:prstGeom>
        <a:solidFill>
          <a:schemeClr val="accent3">
            <a:alpha val="50000"/>
            <a:hueOff val="-1684404"/>
            <a:satOff val="-1090"/>
            <a:lumOff val="4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BB39719-AF75-4DCB-8F77-13362F42B5DE}">
      <dsp:nvSpPr>
        <dsp:cNvPr id="0" name=""/>
        <dsp:cNvSpPr/>
      </dsp:nvSpPr>
      <dsp:spPr>
        <a:xfrm>
          <a:off x="2277427" y="1044446"/>
          <a:ext cx="2648523" cy="31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bg1"/>
              </a:solidFill>
            </a:rPr>
            <a:t>¿Quién lo realiza?</a:t>
          </a:r>
          <a:endParaRPr lang="en-US" sz="1800" b="1" kern="1200" dirty="0">
            <a:solidFill>
              <a:schemeClr val="bg1"/>
            </a:solidFill>
          </a:endParaRPr>
        </a:p>
      </dsp:txBody>
      <dsp:txXfrm>
        <a:off x="2277427" y="1044446"/>
        <a:ext cx="2648523" cy="317463"/>
      </dsp:txXfrm>
    </dsp:sp>
    <dsp:sp modelId="{F499E301-AA8A-481A-9A2D-D2AAC63559EB}">
      <dsp:nvSpPr>
        <dsp:cNvPr id="0" name=""/>
        <dsp:cNvSpPr/>
      </dsp:nvSpPr>
      <dsp:spPr>
        <a:xfrm>
          <a:off x="1899723" y="2483841"/>
          <a:ext cx="2750839" cy="2750839"/>
        </a:xfrm>
        <a:prstGeom prst="ellipse">
          <a:avLst/>
        </a:prstGeom>
        <a:solidFill>
          <a:schemeClr val="accent3">
            <a:alpha val="50000"/>
            <a:hueOff val="-2526605"/>
            <a:satOff val="-1635"/>
            <a:lumOff val="6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F0C1B2C-516E-402D-85AA-C593E04D8131}">
      <dsp:nvSpPr>
        <dsp:cNvPr id="0" name=""/>
        <dsp:cNvSpPr/>
      </dsp:nvSpPr>
      <dsp:spPr>
        <a:xfrm>
          <a:off x="2029851" y="2599376"/>
          <a:ext cx="495151" cy="495151"/>
        </a:xfrm>
        <a:prstGeom prst="ellipse">
          <a:avLst/>
        </a:prstGeom>
        <a:solidFill>
          <a:schemeClr val="accent3">
            <a:alpha val="50000"/>
            <a:hueOff val="-3368807"/>
            <a:satOff val="-2180"/>
            <a:lumOff val="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AF8999E-AA64-495F-9A8B-00C9E408CF85}">
      <dsp:nvSpPr>
        <dsp:cNvPr id="0" name=""/>
        <dsp:cNvSpPr/>
      </dsp:nvSpPr>
      <dsp:spPr>
        <a:xfrm>
          <a:off x="2277427" y="2599376"/>
          <a:ext cx="2648523" cy="495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bg1"/>
              </a:solidFill>
            </a:rPr>
            <a:t> </a:t>
          </a:r>
        </a:p>
      </dsp:txBody>
      <dsp:txXfrm>
        <a:off x="2277427" y="2599376"/>
        <a:ext cx="2648523" cy="495151"/>
      </dsp:txXfrm>
    </dsp:sp>
    <dsp:sp modelId="{BB1A2973-8116-4CA8-9D8F-4343A5AF9BAC}">
      <dsp:nvSpPr>
        <dsp:cNvPr id="0" name=""/>
        <dsp:cNvSpPr/>
      </dsp:nvSpPr>
      <dsp:spPr>
        <a:xfrm>
          <a:off x="2277427" y="3094527"/>
          <a:ext cx="2648523" cy="31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bg1"/>
              </a:solidFill>
            </a:rPr>
            <a:t>Robots </a:t>
          </a:r>
          <a:r>
            <a:rPr lang="en-US" sz="1800" b="1" kern="1200" dirty="0" err="1">
              <a:solidFill>
                <a:schemeClr val="bg1"/>
              </a:solidFill>
            </a:rPr>
            <a:t>inyectores</a:t>
          </a:r>
          <a:endParaRPr lang="en-US" sz="1800" b="1" kern="1200" dirty="0">
            <a:solidFill>
              <a:schemeClr val="bg1"/>
            </a:solidFill>
          </a:endParaRPr>
        </a:p>
      </dsp:txBody>
      <dsp:txXfrm>
        <a:off x="2277427" y="3094527"/>
        <a:ext cx="2648523" cy="317463"/>
      </dsp:txXfrm>
    </dsp:sp>
    <dsp:sp modelId="{81BF4DC1-50B6-4576-8AC4-9D566F20D412}">
      <dsp:nvSpPr>
        <dsp:cNvPr id="0" name=""/>
        <dsp:cNvSpPr/>
      </dsp:nvSpPr>
      <dsp:spPr>
        <a:xfrm>
          <a:off x="2277427" y="3411990"/>
          <a:ext cx="113961" cy="113961"/>
        </a:xfrm>
        <a:prstGeom prst="ellipse">
          <a:avLst/>
        </a:prstGeom>
        <a:solidFill>
          <a:schemeClr val="accent3">
            <a:alpha val="50000"/>
            <a:hueOff val="-4211009"/>
            <a:satOff val="-2725"/>
            <a:lumOff val="10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168C274-6BA2-4C97-8C8F-BF5897696077}">
      <dsp:nvSpPr>
        <dsp:cNvPr id="0" name=""/>
        <dsp:cNvSpPr/>
      </dsp:nvSpPr>
      <dsp:spPr>
        <a:xfrm>
          <a:off x="2277427" y="3525952"/>
          <a:ext cx="2648523" cy="31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b="1" kern="1200" dirty="0" err="1">
              <a:solidFill>
                <a:schemeClr val="bg1"/>
              </a:solidFill>
            </a:rPr>
            <a:t>Máquinas</a:t>
          </a:r>
          <a:r>
            <a:rPr lang="en-US" sz="1800" b="1" kern="1200" dirty="0">
              <a:solidFill>
                <a:schemeClr val="bg1"/>
              </a:solidFill>
            </a:rPr>
            <a:t> </a:t>
          </a:r>
          <a:r>
            <a:rPr lang="en-US" sz="1800" b="1" kern="1200" dirty="0" err="1">
              <a:solidFill>
                <a:schemeClr val="bg1"/>
              </a:solidFill>
            </a:rPr>
            <a:t>físicas</a:t>
          </a:r>
          <a:r>
            <a:rPr lang="en-US" sz="1800" b="1" kern="1200" dirty="0">
              <a:solidFill>
                <a:schemeClr val="bg1"/>
              </a:solidFill>
            </a:rPr>
            <a:t> locales</a:t>
          </a:r>
        </a:p>
      </dsp:txBody>
      <dsp:txXfrm>
        <a:off x="2277427" y="3525952"/>
        <a:ext cx="2648523" cy="317463"/>
      </dsp:txXfrm>
    </dsp:sp>
    <dsp:sp modelId="{ABE35309-3032-43DB-9998-93FC23F181FE}">
      <dsp:nvSpPr>
        <dsp:cNvPr id="0" name=""/>
        <dsp:cNvSpPr/>
      </dsp:nvSpPr>
      <dsp:spPr>
        <a:xfrm>
          <a:off x="2277427" y="3843415"/>
          <a:ext cx="113961" cy="113961"/>
        </a:xfrm>
        <a:prstGeom prst="ellipse">
          <a:avLst/>
        </a:prstGeom>
        <a:solidFill>
          <a:schemeClr val="accent3">
            <a:alpha val="50000"/>
            <a:hueOff val="-5053211"/>
            <a:satOff val="-3270"/>
            <a:lumOff val="1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C989EC6C-29F3-4CC6-A0E5-B00708E6B6BE}">
      <dsp:nvSpPr>
        <dsp:cNvPr id="0" name=""/>
        <dsp:cNvSpPr/>
      </dsp:nvSpPr>
      <dsp:spPr>
        <a:xfrm>
          <a:off x="2277427" y="3957376"/>
          <a:ext cx="2648523" cy="31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0" bIns="22860" numCol="1" spcCol="1270" anchor="ctr" anchorCtr="0">
          <a:noAutofit/>
        </a:bodyPr>
        <a:lstStyle/>
        <a:p>
          <a:pPr marL="0" lvl="0" indent="0" algn="l" defTabSz="800100">
            <a:lnSpc>
              <a:spcPct val="90000"/>
            </a:lnSpc>
            <a:spcBef>
              <a:spcPct val="0"/>
            </a:spcBef>
            <a:spcAft>
              <a:spcPct val="35000"/>
            </a:spcAft>
            <a:buNone/>
          </a:pPr>
          <a:r>
            <a:rPr lang="en-US" sz="1800" b="1" kern="1200" dirty="0" err="1">
              <a:solidFill>
                <a:schemeClr val="bg1"/>
              </a:solidFill>
            </a:rPr>
            <a:t>Servidores</a:t>
          </a:r>
          <a:r>
            <a:rPr lang="en-US" sz="1800" b="1" kern="1200" dirty="0">
              <a:solidFill>
                <a:schemeClr val="bg1"/>
              </a:solidFill>
            </a:rPr>
            <a:t> </a:t>
          </a:r>
          <a:r>
            <a:rPr lang="en-US" sz="1800" b="1" kern="1200" dirty="0" err="1">
              <a:solidFill>
                <a:schemeClr val="bg1"/>
              </a:solidFill>
            </a:rPr>
            <a:t>en</a:t>
          </a:r>
          <a:r>
            <a:rPr lang="en-US" sz="1800" b="1" kern="1200" dirty="0">
              <a:solidFill>
                <a:schemeClr val="bg1"/>
              </a:solidFill>
            </a:rPr>
            <a:t> la </a:t>
          </a:r>
          <a:r>
            <a:rPr lang="en-US" sz="1800" b="1" kern="1200" dirty="0" err="1">
              <a:solidFill>
                <a:schemeClr val="bg1"/>
              </a:solidFill>
            </a:rPr>
            <a:t>nube</a:t>
          </a:r>
          <a:endParaRPr lang="en-US" sz="1800" b="1" kern="1200" dirty="0">
            <a:solidFill>
              <a:schemeClr val="bg1"/>
            </a:solidFill>
          </a:endParaRPr>
        </a:p>
      </dsp:txBody>
      <dsp:txXfrm>
        <a:off x="2277427" y="3957376"/>
        <a:ext cx="2648523" cy="317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A535C-1D42-46B2-91F5-EBE6AEC9B4FE}">
      <dsp:nvSpPr>
        <dsp:cNvPr id="0" name=""/>
        <dsp:cNvSpPr/>
      </dsp:nvSpPr>
      <dsp:spPr>
        <a:xfrm>
          <a:off x="1470429" y="639156"/>
          <a:ext cx="4263504" cy="4263504"/>
        </a:xfrm>
        <a:prstGeom prst="blockArc">
          <a:avLst>
            <a:gd name="adj1" fmla="val 10800000"/>
            <a:gd name="adj2" fmla="val 16200000"/>
            <a:gd name="adj3" fmla="val 4641"/>
          </a:avLst>
        </a:prstGeom>
        <a:solidFill>
          <a:schemeClr val="accent2">
            <a:hueOff val="-11425124"/>
            <a:satOff val="24069"/>
            <a:lumOff val="-353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A599E9-02CA-41EE-8B0C-24573434B3EF}">
      <dsp:nvSpPr>
        <dsp:cNvPr id="0" name=""/>
        <dsp:cNvSpPr/>
      </dsp:nvSpPr>
      <dsp:spPr>
        <a:xfrm>
          <a:off x="1470429" y="639156"/>
          <a:ext cx="4263504" cy="4263504"/>
        </a:xfrm>
        <a:prstGeom prst="blockArc">
          <a:avLst>
            <a:gd name="adj1" fmla="val 5400000"/>
            <a:gd name="adj2" fmla="val 10800000"/>
            <a:gd name="adj3" fmla="val 4641"/>
          </a:avLst>
        </a:prstGeom>
        <a:solidFill>
          <a:schemeClr val="accent2">
            <a:hueOff val="-7616749"/>
            <a:satOff val="16046"/>
            <a:lumOff val="-23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E87176-7E74-4095-B246-09B508CFDC7F}">
      <dsp:nvSpPr>
        <dsp:cNvPr id="0" name=""/>
        <dsp:cNvSpPr/>
      </dsp:nvSpPr>
      <dsp:spPr>
        <a:xfrm>
          <a:off x="1470429" y="639156"/>
          <a:ext cx="4263504" cy="4263504"/>
        </a:xfrm>
        <a:prstGeom prst="blockArc">
          <a:avLst>
            <a:gd name="adj1" fmla="val 0"/>
            <a:gd name="adj2" fmla="val 5400000"/>
            <a:gd name="adj3" fmla="val 4641"/>
          </a:avLst>
        </a:prstGeom>
        <a:solidFill>
          <a:schemeClr val="accent2">
            <a:hueOff val="-3808375"/>
            <a:satOff val="8023"/>
            <a:lumOff val="-11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7643CB-B8F1-4E45-95F4-783D67D2EB4B}">
      <dsp:nvSpPr>
        <dsp:cNvPr id="0" name=""/>
        <dsp:cNvSpPr/>
      </dsp:nvSpPr>
      <dsp:spPr>
        <a:xfrm>
          <a:off x="1470429" y="639156"/>
          <a:ext cx="4263504" cy="4263504"/>
        </a:xfrm>
        <a:prstGeom prst="blockArc">
          <a:avLst>
            <a:gd name="adj1" fmla="val 16200000"/>
            <a:gd name="adj2" fmla="val 0"/>
            <a:gd name="adj3" fmla="val 464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001504-1F54-4067-85C4-59D43940D93C}">
      <dsp:nvSpPr>
        <dsp:cNvPr id="0" name=""/>
        <dsp:cNvSpPr/>
      </dsp:nvSpPr>
      <dsp:spPr>
        <a:xfrm>
          <a:off x="2309302" y="1789455"/>
          <a:ext cx="2585757" cy="19629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Calibri Light" panose="020F0302020204030204" pitchFamily="34" charset="0"/>
              <a:cs typeface="Calibri Light" panose="020F0302020204030204" pitchFamily="34" charset="0"/>
            </a:rPr>
            <a:t>Sistema</a:t>
          </a:r>
        </a:p>
      </dsp:txBody>
      <dsp:txXfrm>
        <a:off x="2687977" y="2076916"/>
        <a:ext cx="1828407" cy="1387985"/>
      </dsp:txXfrm>
    </dsp:sp>
    <dsp:sp modelId="{197096A1-27AC-4D7B-A02A-D249B701743B}">
      <dsp:nvSpPr>
        <dsp:cNvPr id="0" name=""/>
        <dsp:cNvSpPr/>
      </dsp:nvSpPr>
      <dsp:spPr>
        <a:xfrm>
          <a:off x="2915163" y="1604"/>
          <a:ext cx="1374035" cy="137403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prstTxWarp prst="textArchDown">
            <a:avLst/>
          </a:prstTxWarp>
          <a:noAutofit/>
        </a:bodyPr>
        <a:lstStyle/>
        <a:p>
          <a:pPr marL="0" lvl="0" indent="0" algn="ctr" defTabSz="711200">
            <a:lnSpc>
              <a:spcPct val="90000"/>
            </a:lnSpc>
            <a:spcBef>
              <a:spcPct val="0"/>
            </a:spcBef>
            <a:spcAft>
              <a:spcPct val="35000"/>
            </a:spcAft>
            <a:buNone/>
          </a:pPr>
          <a:r>
            <a:rPr lang="en-US" sz="1600" b="1" kern="1200" dirty="0">
              <a:latin typeface="Calibri Light" panose="020F0302020204030204" pitchFamily="34" charset="0"/>
              <a:cs typeface="Calibri Light" panose="020F0302020204030204" pitchFamily="34" charset="0"/>
            </a:rPr>
            <a:t>Log in</a:t>
          </a:r>
        </a:p>
      </dsp:txBody>
      <dsp:txXfrm>
        <a:off x="3116386" y="202827"/>
        <a:ext cx="971589" cy="971589"/>
      </dsp:txXfrm>
    </dsp:sp>
    <dsp:sp modelId="{BC1FD394-E17B-4A55-B33F-3DBDBE1037EC}">
      <dsp:nvSpPr>
        <dsp:cNvPr id="0" name=""/>
        <dsp:cNvSpPr/>
      </dsp:nvSpPr>
      <dsp:spPr>
        <a:xfrm>
          <a:off x="4997450" y="2083891"/>
          <a:ext cx="1374035" cy="1374035"/>
        </a:xfrm>
        <a:prstGeom prst="ellipse">
          <a:avLst/>
        </a:prstGeom>
        <a:solidFill>
          <a:schemeClr val="accent2">
            <a:hueOff val="-3808375"/>
            <a:satOff val="8023"/>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prstTxWarp prst="textArchDown">
            <a:avLst/>
          </a:prstTxWarp>
          <a:noAutofit/>
        </a:bodyPr>
        <a:lstStyle/>
        <a:p>
          <a:pPr marL="0" lvl="0" indent="0" algn="ctr" defTabSz="711200">
            <a:lnSpc>
              <a:spcPct val="90000"/>
            </a:lnSpc>
            <a:spcBef>
              <a:spcPct val="0"/>
            </a:spcBef>
            <a:spcAft>
              <a:spcPct val="35000"/>
            </a:spcAft>
            <a:buNone/>
          </a:pPr>
          <a:r>
            <a:rPr lang="en-US" sz="1600" b="1" kern="1200" dirty="0" err="1">
              <a:latin typeface="Calibri Light" panose="020F0302020204030204" pitchFamily="34" charset="0"/>
              <a:cs typeface="Calibri Light" panose="020F0302020204030204" pitchFamily="34" charset="0"/>
            </a:rPr>
            <a:t>Retiro</a:t>
          </a:r>
          <a:endParaRPr lang="en-US" sz="1600" b="1" kern="1200" dirty="0">
            <a:latin typeface="Calibri Light" panose="020F0302020204030204" pitchFamily="34" charset="0"/>
            <a:cs typeface="Calibri Light" panose="020F0302020204030204" pitchFamily="34" charset="0"/>
          </a:endParaRPr>
        </a:p>
      </dsp:txBody>
      <dsp:txXfrm>
        <a:off x="5198673" y="2285114"/>
        <a:ext cx="971589" cy="971589"/>
      </dsp:txXfrm>
    </dsp:sp>
    <dsp:sp modelId="{776E5757-86CE-497A-A96A-E7192C8C4479}">
      <dsp:nvSpPr>
        <dsp:cNvPr id="0" name=""/>
        <dsp:cNvSpPr/>
      </dsp:nvSpPr>
      <dsp:spPr>
        <a:xfrm>
          <a:off x="2915163" y="4166178"/>
          <a:ext cx="1374035" cy="1374035"/>
        </a:xfrm>
        <a:prstGeom prst="ellipse">
          <a:avLst/>
        </a:prstGeom>
        <a:solidFill>
          <a:schemeClr val="accent2">
            <a:hueOff val="-7616749"/>
            <a:satOff val="16046"/>
            <a:lumOff val="-235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prstTxWarp prst="textArchDown">
            <a:avLst/>
          </a:prstTxWarp>
          <a:noAutofit/>
        </a:bodyPr>
        <a:lstStyle/>
        <a:p>
          <a:pPr marL="0" lvl="0" indent="0" algn="ctr" defTabSz="711200">
            <a:lnSpc>
              <a:spcPct val="90000"/>
            </a:lnSpc>
            <a:spcBef>
              <a:spcPct val="0"/>
            </a:spcBef>
            <a:spcAft>
              <a:spcPct val="35000"/>
            </a:spcAft>
            <a:buNone/>
          </a:pPr>
          <a:r>
            <a:rPr lang="en-US" sz="1600" b="1" kern="1200" dirty="0" err="1">
              <a:latin typeface="Calibri Light" panose="020F0302020204030204" pitchFamily="34" charset="0"/>
              <a:cs typeface="Calibri Light" panose="020F0302020204030204" pitchFamily="34" charset="0"/>
            </a:rPr>
            <a:t>Transferencia</a:t>
          </a:r>
          <a:endParaRPr lang="en-US" sz="1600" b="1" kern="1200" dirty="0">
            <a:latin typeface="Calibri Light" panose="020F0302020204030204" pitchFamily="34" charset="0"/>
            <a:cs typeface="Calibri Light" panose="020F0302020204030204" pitchFamily="34" charset="0"/>
          </a:endParaRPr>
        </a:p>
      </dsp:txBody>
      <dsp:txXfrm>
        <a:off x="3116386" y="4367401"/>
        <a:ext cx="971589" cy="971589"/>
      </dsp:txXfrm>
    </dsp:sp>
    <dsp:sp modelId="{AA486EFA-650D-4619-8D00-F0754258DB16}">
      <dsp:nvSpPr>
        <dsp:cNvPr id="0" name=""/>
        <dsp:cNvSpPr/>
      </dsp:nvSpPr>
      <dsp:spPr>
        <a:xfrm>
          <a:off x="832876" y="2083891"/>
          <a:ext cx="1374035" cy="1374035"/>
        </a:xfrm>
        <a:prstGeom prst="ellipse">
          <a:avLst/>
        </a:prstGeom>
        <a:solidFill>
          <a:schemeClr val="accent2">
            <a:hueOff val="-11425124"/>
            <a:satOff val="24069"/>
            <a:lumOff val="-35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prstTxWarp prst="textArchDown">
            <a:avLst/>
          </a:prstTxWarp>
          <a:noAutofit/>
        </a:bodyPr>
        <a:lstStyle/>
        <a:p>
          <a:pPr marL="0" lvl="0" indent="0" algn="ctr" defTabSz="711200">
            <a:lnSpc>
              <a:spcPct val="90000"/>
            </a:lnSpc>
            <a:spcBef>
              <a:spcPct val="0"/>
            </a:spcBef>
            <a:spcAft>
              <a:spcPct val="35000"/>
            </a:spcAft>
            <a:buNone/>
          </a:pPr>
          <a:r>
            <a:rPr lang="en-US" sz="1600" b="1" kern="1200" dirty="0" err="1">
              <a:latin typeface="Calibri Light" panose="020F0302020204030204" pitchFamily="34" charset="0"/>
              <a:cs typeface="Calibri Light" panose="020F0302020204030204" pitchFamily="34" charset="0"/>
            </a:rPr>
            <a:t>Consulta</a:t>
          </a:r>
          <a:r>
            <a:rPr lang="en-US" sz="1600" b="1" kern="1200" dirty="0">
              <a:latin typeface="Calibri Light" panose="020F0302020204030204" pitchFamily="34" charset="0"/>
              <a:cs typeface="Calibri Light" panose="020F0302020204030204" pitchFamily="34" charset="0"/>
            </a:rPr>
            <a:t> </a:t>
          </a:r>
          <a:r>
            <a:rPr lang="en-US" sz="1600" b="1" kern="1200" dirty="0" err="1">
              <a:latin typeface="Calibri Light" panose="020F0302020204030204" pitchFamily="34" charset="0"/>
              <a:cs typeface="Calibri Light" panose="020F0302020204030204" pitchFamily="34" charset="0"/>
            </a:rPr>
            <a:t>saldo</a:t>
          </a:r>
          <a:endParaRPr lang="en-US" sz="1600" b="1" kern="1200" dirty="0">
            <a:latin typeface="Calibri Light" panose="020F0302020204030204" pitchFamily="34" charset="0"/>
            <a:cs typeface="Calibri Light" panose="020F0302020204030204" pitchFamily="34" charset="0"/>
          </a:endParaRPr>
        </a:p>
      </dsp:txBody>
      <dsp:txXfrm>
        <a:off x="1034099" y="2285114"/>
        <a:ext cx="971589" cy="9715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CF938-DC9F-4BDF-98ED-94C222568FB4}">
      <dsp:nvSpPr>
        <dsp:cNvPr id="0" name=""/>
        <dsp:cNvSpPr/>
      </dsp:nvSpPr>
      <dsp:spPr>
        <a:xfrm>
          <a:off x="0" y="268026"/>
          <a:ext cx="7255163" cy="453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F07A0F-8BD4-42D5-9A39-81FD7F7587C5}">
      <dsp:nvSpPr>
        <dsp:cNvPr id="0" name=""/>
        <dsp:cNvSpPr/>
      </dsp:nvSpPr>
      <dsp:spPr>
        <a:xfrm>
          <a:off x="362758" y="2346"/>
          <a:ext cx="5078614" cy="5313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960" tIns="0" rIns="191960" bIns="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Línea</a:t>
          </a:r>
          <a:r>
            <a:rPr lang="en-US" sz="1800" kern="1200" dirty="0">
              <a:latin typeface="Calibri Light" panose="020F0302020204030204" pitchFamily="34" charset="0"/>
              <a:cs typeface="Calibri Light" panose="020F0302020204030204" pitchFamily="34" charset="0"/>
            </a:rPr>
            <a:t> base</a:t>
          </a:r>
        </a:p>
      </dsp:txBody>
      <dsp:txXfrm>
        <a:off x="388697" y="28285"/>
        <a:ext cx="5026736" cy="479482"/>
      </dsp:txXfrm>
    </dsp:sp>
    <dsp:sp modelId="{5AA58329-4584-4F38-A3C4-D2B19B5F4DB6}">
      <dsp:nvSpPr>
        <dsp:cNvPr id="0" name=""/>
        <dsp:cNvSpPr/>
      </dsp:nvSpPr>
      <dsp:spPr>
        <a:xfrm>
          <a:off x="0" y="1084506"/>
          <a:ext cx="7255163" cy="453600"/>
        </a:xfrm>
        <a:prstGeom prst="rect">
          <a:avLst/>
        </a:prstGeom>
        <a:solidFill>
          <a:schemeClr val="lt1">
            <a:alpha val="90000"/>
            <a:hueOff val="0"/>
            <a:satOff val="0"/>
            <a:lumOff val="0"/>
            <a:alphaOff val="0"/>
          </a:schemeClr>
        </a:solidFill>
        <a:ln w="25400" cap="flat" cmpd="sng" algn="ctr">
          <a:solidFill>
            <a:schemeClr val="accent2">
              <a:hueOff val="-2285025"/>
              <a:satOff val="4814"/>
              <a:lumOff val="-706"/>
              <a:alphaOff val="0"/>
            </a:schemeClr>
          </a:solidFill>
          <a:prstDash val="solid"/>
        </a:ln>
        <a:effectLst/>
      </dsp:spPr>
      <dsp:style>
        <a:lnRef idx="2">
          <a:scrgbClr r="0" g="0" b="0"/>
        </a:lnRef>
        <a:fillRef idx="1">
          <a:scrgbClr r="0" g="0" b="0"/>
        </a:fillRef>
        <a:effectRef idx="0">
          <a:scrgbClr r="0" g="0" b="0"/>
        </a:effectRef>
        <a:fontRef idx="minor"/>
      </dsp:style>
    </dsp:sp>
    <dsp:sp modelId="{89CDD8C1-6778-48B2-9E54-8751B098536B}">
      <dsp:nvSpPr>
        <dsp:cNvPr id="0" name=""/>
        <dsp:cNvSpPr/>
      </dsp:nvSpPr>
      <dsp:spPr>
        <a:xfrm>
          <a:off x="362758" y="818826"/>
          <a:ext cx="5078614" cy="531360"/>
        </a:xfrm>
        <a:prstGeom prst="roundRect">
          <a:avLst/>
        </a:prstGeom>
        <a:solidFill>
          <a:srgbClr val="3F32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960" tIns="0" rIns="191960" bIns="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Carga</a:t>
          </a:r>
          <a:endParaRPr lang="en-US" sz="1800" kern="1200" dirty="0">
            <a:latin typeface="Calibri Light" panose="020F0302020204030204" pitchFamily="34" charset="0"/>
            <a:cs typeface="Calibri Light" panose="020F0302020204030204" pitchFamily="34" charset="0"/>
          </a:endParaRPr>
        </a:p>
      </dsp:txBody>
      <dsp:txXfrm>
        <a:off x="388697" y="844765"/>
        <a:ext cx="5026736" cy="479482"/>
      </dsp:txXfrm>
    </dsp:sp>
    <dsp:sp modelId="{370D0D89-FABA-4F5C-A127-EA1FACF4D49F}">
      <dsp:nvSpPr>
        <dsp:cNvPr id="0" name=""/>
        <dsp:cNvSpPr/>
      </dsp:nvSpPr>
      <dsp:spPr>
        <a:xfrm>
          <a:off x="0" y="1900986"/>
          <a:ext cx="7255163" cy="453600"/>
        </a:xfrm>
        <a:prstGeom prst="rect">
          <a:avLst/>
        </a:prstGeom>
        <a:solidFill>
          <a:schemeClr val="lt1">
            <a:alpha val="90000"/>
            <a:hueOff val="0"/>
            <a:satOff val="0"/>
            <a:lumOff val="0"/>
            <a:alphaOff val="0"/>
          </a:schemeClr>
        </a:solidFill>
        <a:ln w="25400" cap="flat" cmpd="sng" algn="ctr">
          <a:solidFill>
            <a:schemeClr val="accent2">
              <a:hueOff val="-4570050"/>
              <a:satOff val="9628"/>
              <a:lumOff val="-1412"/>
              <a:alphaOff val="0"/>
            </a:schemeClr>
          </a:solidFill>
          <a:prstDash val="solid"/>
        </a:ln>
        <a:effectLst/>
      </dsp:spPr>
      <dsp:style>
        <a:lnRef idx="2">
          <a:scrgbClr r="0" g="0" b="0"/>
        </a:lnRef>
        <a:fillRef idx="1">
          <a:scrgbClr r="0" g="0" b="0"/>
        </a:fillRef>
        <a:effectRef idx="0">
          <a:scrgbClr r="0" g="0" b="0"/>
        </a:effectRef>
        <a:fontRef idx="minor"/>
      </dsp:style>
    </dsp:sp>
    <dsp:sp modelId="{FB0CA484-E660-4C94-8181-40A32DE88757}">
      <dsp:nvSpPr>
        <dsp:cNvPr id="0" name=""/>
        <dsp:cNvSpPr/>
      </dsp:nvSpPr>
      <dsp:spPr>
        <a:xfrm>
          <a:off x="362758" y="1635306"/>
          <a:ext cx="5078614" cy="531360"/>
        </a:xfrm>
        <a:prstGeom prst="roundRect">
          <a:avLst/>
        </a:prstGeom>
        <a:solidFill>
          <a:srgbClr val="2C67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960" tIns="0" rIns="191960" bIns="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Estrés</a:t>
          </a:r>
          <a:endParaRPr lang="en-US" sz="1800" kern="1200" dirty="0">
            <a:latin typeface="Calibri Light" panose="020F0302020204030204" pitchFamily="34" charset="0"/>
            <a:cs typeface="Calibri Light" panose="020F0302020204030204" pitchFamily="34" charset="0"/>
          </a:endParaRPr>
        </a:p>
      </dsp:txBody>
      <dsp:txXfrm>
        <a:off x="388697" y="1661245"/>
        <a:ext cx="5026736" cy="479482"/>
      </dsp:txXfrm>
    </dsp:sp>
    <dsp:sp modelId="{100982E6-ED34-439D-BE96-BDC43C2C84DE}">
      <dsp:nvSpPr>
        <dsp:cNvPr id="0" name=""/>
        <dsp:cNvSpPr/>
      </dsp:nvSpPr>
      <dsp:spPr>
        <a:xfrm>
          <a:off x="0" y="2717466"/>
          <a:ext cx="7255163" cy="453600"/>
        </a:xfrm>
        <a:prstGeom prst="rect">
          <a:avLst/>
        </a:prstGeom>
        <a:solidFill>
          <a:schemeClr val="lt1">
            <a:alpha val="90000"/>
            <a:hueOff val="0"/>
            <a:satOff val="0"/>
            <a:lumOff val="0"/>
            <a:alphaOff val="0"/>
          </a:schemeClr>
        </a:solidFill>
        <a:ln w="25400" cap="flat" cmpd="sng" algn="ctr">
          <a:solidFill>
            <a:schemeClr val="accent2">
              <a:hueOff val="-6855075"/>
              <a:satOff val="14441"/>
              <a:lumOff val="-2119"/>
              <a:alphaOff val="0"/>
            </a:schemeClr>
          </a:solidFill>
          <a:prstDash val="solid"/>
        </a:ln>
        <a:effectLst/>
      </dsp:spPr>
      <dsp:style>
        <a:lnRef idx="2">
          <a:scrgbClr r="0" g="0" b="0"/>
        </a:lnRef>
        <a:fillRef idx="1">
          <a:scrgbClr r="0" g="0" b="0"/>
        </a:fillRef>
        <a:effectRef idx="0">
          <a:scrgbClr r="0" g="0" b="0"/>
        </a:effectRef>
        <a:fontRef idx="minor"/>
      </dsp:style>
    </dsp:sp>
    <dsp:sp modelId="{6B1C19D0-FB30-4F69-975F-2144C1986DDA}">
      <dsp:nvSpPr>
        <dsp:cNvPr id="0" name=""/>
        <dsp:cNvSpPr/>
      </dsp:nvSpPr>
      <dsp:spPr>
        <a:xfrm>
          <a:off x="362758" y="2451786"/>
          <a:ext cx="5078614" cy="531360"/>
        </a:xfrm>
        <a:prstGeom prst="roundRect">
          <a:avLst/>
        </a:prstGeom>
        <a:solidFill>
          <a:srgbClr val="27A29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960" tIns="0" rIns="191960" bIns="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Disponibilidad</a:t>
          </a:r>
          <a:endParaRPr lang="en-US" sz="1800" kern="1200" dirty="0">
            <a:latin typeface="Calibri Light" panose="020F0302020204030204" pitchFamily="34" charset="0"/>
            <a:cs typeface="Calibri Light" panose="020F0302020204030204" pitchFamily="34" charset="0"/>
          </a:endParaRPr>
        </a:p>
      </dsp:txBody>
      <dsp:txXfrm>
        <a:off x="388697" y="2477725"/>
        <a:ext cx="5026736" cy="479482"/>
      </dsp:txXfrm>
    </dsp:sp>
    <dsp:sp modelId="{94A583CA-FB4C-4036-8768-D52AD02AB931}">
      <dsp:nvSpPr>
        <dsp:cNvPr id="0" name=""/>
        <dsp:cNvSpPr/>
      </dsp:nvSpPr>
      <dsp:spPr>
        <a:xfrm>
          <a:off x="0" y="3533946"/>
          <a:ext cx="7255163" cy="453600"/>
        </a:xfrm>
        <a:prstGeom prst="rect">
          <a:avLst/>
        </a:prstGeom>
        <a:solidFill>
          <a:schemeClr val="lt1">
            <a:alpha val="90000"/>
            <a:hueOff val="0"/>
            <a:satOff val="0"/>
            <a:lumOff val="0"/>
            <a:alphaOff val="0"/>
          </a:schemeClr>
        </a:solidFill>
        <a:ln w="25400" cap="flat" cmpd="sng" algn="ctr">
          <a:solidFill>
            <a:schemeClr val="accent2">
              <a:hueOff val="-9140099"/>
              <a:satOff val="19255"/>
              <a:lumOff val="-2825"/>
              <a:alphaOff val="0"/>
            </a:schemeClr>
          </a:solidFill>
          <a:prstDash val="solid"/>
        </a:ln>
        <a:effectLst/>
      </dsp:spPr>
      <dsp:style>
        <a:lnRef idx="2">
          <a:scrgbClr r="0" g="0" b="0"/>
        </a:lnRef>
        <a:fillRef idx="1">
          <a:scrgbClr r="0" g="0" b="0"/>
        </a:fillRef>
        <a:effectRef idx="0">
          <a:scrgbClr r="0" g="0" b="0"/>
        </a:effectRef>
        <a:fontRef idx="minor"/>
      </dsp:style>
    </dsp:sp>
    <dsp:sp modelId="{8BB240C5-4E37-489E-8D6A-597A417A2E3C}">
      <dsp:nvSpPr>
        <dsp:cNvPr id="0" name=""/>
        <dsp:cNvSpPr/>
      </dsp:nvSpPr>
      <dsp:spPr>
        <a:xfrm>
          <a:off x="362758" y="3268266"/>
          <a:ext cx="5078614" cy="531360"/>
        </a:xfrm>
        <a:prstGeom prst="roundRect">
          <a:avLst/>
        </a:prstGeom>
        <a:solidFill>
          <a:srgbClr val="21A33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960" tIns="0" rIns="19196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Calibri Light" panose="020F0302020204030204" pitchFamily="34" charset="0"/>
              <a:cs typeface="Calibri Light" panose="020F0302020204030204" pitchFamily="34" charset="0"/>
            </a:rPr>
            <a:t>Profiling</a:t>
          </a:r>
        </a:p>
      </dsp:txBody>
      <dsp:txXfrm>
        <a:off x="388697" y="3294205"/>
        <a:ext cx="5026736" cy="479482"/>
      </dsp:txXfrm>
    </dsp:sp>
    <dsp:sp modelId="{F618191E-47C4-4CD0-8E4C-11CEA86F1DFA}">
      <dsp:nvSpPr>
        <dsp:cNvPr id="0" name=""/>
        <dsp:cNvSpPr/>
      </dsp:nvSpPr>
      <dsp:spPr>
        <a:xfrm>
          <a:off x="0" y="4350426"/>
          <a:ext cx="7255163" cy="453600"/>
        </a:xfrm>
        <a:prstGeom prst="rect">
          <a:avLst/>
        </a:prstGeom>
        <a:solidFill>
          <a:schemeClr val="lt1">
            <a:alpha val="90000"/>
            <a:hueOff val="0"/>
            <a:satOff val="0"/>
            <a:lumOff val="0"/>
            <a:alphaOff val="0"/>
          </a:schemeClr>
        </a:solidFill>
        <a:ln w="25400" cap="flat" cmpd="sng" algn="ctr">
          <a:solidFill>
            <a:schemeClr val="accent2">
              <a:hueOff val="-11425124"/>
              <a:satOff val="24069"/>
              <a:lumOff val="-3531"/>
              <a:alphaOff val="0"/>
            </a:schemeClr>
          </a:solidFill>
          <a:prstDash val="solid"/>
        </a:ln>
        <a:effectLst/>
      </dsp:spPr>
      <dsp:style>
        <a:lnRef idx="2">
          <a:scrgbClr r="0" g="0" b="0"/>
        </a:lnRef>
        <a:fillRef idx="1">
          <a:scrgbClr r="0" g="0" b="0"/>
        </a:fillRef>
        <a:effectRef idx="0">
          <a:scrgbClr r="0" g="0" b="0"/>
        </a:effectRef>
        <a:fontRef idx="minor"/>
      </dsp:style>
    </dsp:sp>
    <dsp:sp modelId="{760496E3-92DF-47E5-A002-A035F55A0203}">
      <dsp:nvSpPr>
        <dsp:cNvPr id="0" name=""/>
        <dsp:cNvSpPr/>
      </dsp:nvSpPr>
      <dsp:spPr>
        <a:xfrm>
          <a:off x="362758" y="4084746"/>
          <a:ext cx="5078614" cy="531360"/>
        </a:xfrm>
        <a:prstGeom prst="roundRect">
          <a:avLst/>
        </a:prstGeom>
        <a:solidFill>
          <a:srgbClr val="55A51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1960" tIns="0" rIns="191960" bIns="0" numCol="1" spcCol="1270" anchor="ctr" anchorCtr="0">
          <a:noAutofit/>
        </a:bodyPr>
        <a:lstStyle/>
        <a:p>
          <a:pPr marL="0" lvl="0" indent="0" algn="l" defTabSz="800100">
            <a:lnSpc>
              <a:spcPct val="90000"/>
            </a:lnSpc>
            <a:spcBef>
              <a:spcPct val="0"/>
            </a:spcBef>
            <a:spcAft>
              <a:spcPct val="35000"/>
            </a:spcAft>
            <a:buNone/>
          </a:pPr>
          <a:r>
            <a:rPr lang="en-US" sz="1800" kern="1200" dirty="0" err="1">
              <a:latin typeface="Calibri Light" panose="020F0302020204030204" pitchFamily="34" charset="0"/>
              <a:cs typeface="Calibri Light" panose="020F0302020204030204" pitchFamily="34" charset="0"/>
            </a:rPr>
            <a:t>Escalabilidad</a:t>
          </a:r>
          <a:endParaRPr lang="en-US" sz="1800" kern="1200" dirty="0">
            <a:latin typeface="Calibri Light" panose="020F0302020204030204" pitchFamily="34" charset="0"/>
            <a:cs typeface="Calibri Light" panose="020F0302020204030204" pitchFamily="34" charset="0"/>
          </a:endParaRPr>
        </a:p>
      </dsp:txBody>
      <dsp:txXfrm>
        <a:off x="388697" y="4110685"/>
        <a:ext cx="5026736"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4F74A-17B1-49D5-9953-9744033FAE1C}" type="datetimeFigureOut">
              <a:rPr lang="en-IN" smtClean="0"/>
              <a:t>06-07-2021</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90269-6632-4F7E-83CF-D31CA3F39D65}" type="slidenum">
              <a:rPr lang="en-IN" smtClean="0"/>
              <a:t>‹#›</a:t>
            </a:fld>
            <a:endParaRPr lang="en-IN" dirty="0"/>
          </a:p>
        </p:txBody>
      </p:sp>
    </p:spTree>
    <p:extLst>
      <p:ext uri="{BB962C8B-B14F-4D97-AF65-F5344CB8AC3E}">
        <p14:creationId xmlns:p14="http://schemas.microsoft.com/office/powerpoint/2010/main" val="368224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Capacidad de respuesta: Tiempo</a:t>
            </a:r>
            <a:br>
              <a:rPr lang="es-CO" dirty="0"/>
            </a:br>
            <a:r>
              <a:rPr lang="es-CO" dirty="0"/>
              <a:t>Rendimiento:</a:t>
            </a:r>
            <a:r>
              <a:rPr lang="es-CO" baseline="0" dirty="0"/>
              <a:t> Comportamiento del servidor</a:t>
            </a:r>
          </a:p>
          <a:p>
            <a:r>
              <a:rPr lang="es-CO" baseline="0" dirty="0"/>
              <a:t>Confiabilidad: Que el sistema no colapse con varios usuarios activos</a:t>
            </a:r>
          </a:p>
          <a:p>
            <a:r>
              <a:rPr lang="es-CO" baseline="0" dirty="0"/>
              <a:t>Escalabilidad: Predecir el comportamiento a futuro</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3</a:t>
            </a:fld>
            <a:endParaRPr lang="en-IN" dirty="0"/>
          </a:p>
        </p:txBody>
      </p:sp>
    </p:spTree>
    <p:extLst>
      <p:ext uri="{BB962C8B-B14F-4D97-AF65-F5344CB8AC3E}">
        <p14:creationId xmlns:p14="http://schemas.microsoft.com/office/powerpoint/2010/main" val="158695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26290269-6632-4F7E-83CF-D31CA3F39D65}" type="slidenum">
              <a:rPr lang="en-IN" smtClean="0"/>
              <a:t>12</a:t>
            </a:fld>
            <a:endParaRPr lang="en-IN" dirty="0"/>
          </a:p>
        </p:txBody>
      </p:sp>
    </p:spTree>
    <p:extLst>
      <p:ext uri="{BB962C8B-B14F-4D97-AF65-F5344CB8AC3E}">
        <p14:creationId xmlns:p14="http://schemas.microsoft.com/office/powerpoint/2010/main" val="385541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Simultaneidad:</a:t>
            </a:r>
            <a:r>
              <a:rPr lang="es-CO" baseline="0" dirty="0"/>
              <a:t> Mismo tiempo, diferente acción</a:t>
            </a:r>
          </a:p>
          <a:p>
            <a:r>
              <a:rPr lang="es-CO" baseline="0" dirty="0"/>
              <a:t>Concurrencia: Mismo tiempo, misma acción</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19</a:t>
            </a:fld>
            <a:endParaRPr lang="en-IN" dirty="0"/>
          </a:p>
        </p:txBody>
      </p:sp>
    </p:spTree>
    <p:extLst>
      <p:ext uri="{BB962C8B-B14F-4D97-AF65-F5344CB8AC3E}">
        <p14:creationId xmlns:p14="http://schemas.microsoft.com/office/powerpoint/2010/main" val="10978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Monitorear</a:t>
            </a:r>
            <a:r>
              <a:rPr lang="es-CO" baseline="0" dirty="0"/>
              <a:t> servidores activo-activo, activo-pasivo</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24</a:t>
            </a:fld>
            <a:endParaRPr lang="en-IN" dirty="0"/>
          </a:p>
        </p:txBody>
      </p:sp>
    </p:spTree>
    <p:extLst>
      <p:ext uri="{BB962C8B-B14F-4D97-AF65-F5344CB8AC3E}">
        <p14:creationId xmlns:p14="http://schemas.microsoft.com/office/powerpoint/2010/main" val="276478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Dinámico:</a:t>
            </a:r>
            <a:r>
              <a:rPr lang="es-CO" baseline="0" dirty="0"/>
              <a:t> </a:t>
            </a:r>
            <a:r>
              <a:rPr lang="es-CO" baseline="0" dirty="0" err="1"/>
              <a:t>JVisualVM</a:t>
            </a:r>
            <a:endParaRPr lang="es-CO" baseline="0" dirty="0"/>
          </a:p>
          <a:p>
            <a:r>
              <a:rPr lang="es-CO" baseline="0" dirty="0"/>
              <a:t>Estático: </a:t>
            </a:r>
            <a:r>
              <a:rPr lang="es-CO" baseline="0" dirty="0" err="1"/>
              <a:t>SonarQube</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25</a:t>
            </a:fld>
            <a:endParaRPr lang="en-IN" dirty="0"/>
          </a:p>
        </p:txBody>
      </p:sp>
    </p:spTree>
    <p:extLst>
      <p:ext uri="{BB962C8B-B14F-4D97-AF65-F5344CB8AC3E}">
        <p14:creationId xmlns:p14="http://schemas.microsoft.com/office/powerpoint/2010/main" val="78391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Balanceador de cargas</a:t>
            </a:r>
          </a:p>
        </p:txBody>
      </p:sp>
      <p:sp>
        <p:nvSpPr>
          <p:cNvPr id="4" name="Slide Number Placeholder 3"/>
          <p:cNvSpPr>
            <a:spLocks noGrp="1"/>
          </p:cNvSpPr>
          <p:nvPr>
            <p:ph type="sldNum" sz="quarter" idx="10"/>
          </p:nvPr>
        </p:nvSpPr>
        <p:spPr/>
        <p:txBody>
          <a:bodyPr/>
          <a:lstStyle/>
          <a:p>
            <a:fld id="{26290269-6632-4F7E-83CF-D31CA3F39D65}" type="slidenum">
              <a:rPr lang="en-IN" smtClean="0"/>
              <a:t>26</a:t>
            </a:fld>
            <a:endParaRPr lang="en-IN" dirty="0"/>
          </a:p>
        </p:txBody>
      </p:sp>
    </p:spTree>
    <p:extLst>
      <p:ext uri="{BB962C8B-B14F-4D97-AF65-F5344CB8AC3E}">
        <p14:creationId xmlns:p14="http://schemas.microsoft.com/office/powerpoint/2010/main" val="374611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200" kern="1200" dirty="0">
                <a:solidFill>
                  <a:schemeClr val="tx1"/>
                </a:solidFill>
                <a:effectLst/>
                <a:latin typeface="+mn-lt"/>
                <a:ea typeface="+mn-ea"/>
                <a:cs typeface="+mn-cs"/>
              </a:rPr>
              <a:t>&lt;!DOCTYPE&gt;</a:t>
            </a:r>
            <a:r>
              <a:rPr lang="es-CO" sz="1200" kern="1200" baseline="0" dirty="0">
                <a:solidFill>
                  <a:schemeClr val="tx1"/>
                </a:solidFill>
                <a:effectLst/>
                <a:latin typeface="+mn-lt"/>
                <a:ea typeface="+mn-ea"/>
                <a:cs typeface="+mn-cs"/>
              </a:rPr>
              <a:t> </a:t>
            </a:r>
            <a:r>
              <a:rPr lang="es-CO" sz="1200" kern="1200" dirty="0">
                <a:solidFill>
                  <a:schemeClr val="tx1"/>
                </a:solidFill>
                <a:effectLst/>
                <a:latin typeface="+mn-lt"/>
                <a:ea typeface="+mn-ea"/>
                <a:cs typeface="+mn-cs"/>
              </a:rPr>
              <a:t>No es una etiqueta HTML; es una instrucción para el navegador web sobre la versión de HTML en la que está escrita la página.</a:t>
            </a:r>
          </a:p>
          <a:p>
            <a:r>
              <a:rPr lang="es-CO" sz="1200" kern="1200" dirty="0">
                <a:solidFill>
                  <a:schemeClr val="tx1"/>
                </a:solidFill>
                <a:effectLst/>
                <a:latin typeface="+mn-lt"/>
                <a:ea typeface="+mn-ea"/>
                <a:cs typeface="+mn-cs"/>
              </a:rPr>
              <a:t>HEAD: CSS que es el</a:t>
            </a:r>
            <a:r>
              <a:rPr lang="es-CO" sz="1200" kern="1200" baseline="0" dirty="0">
                <a:solidFill>
                  <a:schemeClr val="tx1"/>
                </a:solidFill>
                <a:effectLst/>
                <a:latin typeface="+mn-lt"/>
                <a:ea typeface="+mn-ea"/>
                <a:cs typeface="+mn-cs"/>
              </a:rPr>
              <a:t> estilo de </a:t>
            </a:r>
            <a:r>
              <a:rPr lang="es-CO" sz="1200" kern="1200" baseline="0">
                <a:solidFill>
                  <a:schemeClr val="tx1"/>
                </a:solidFill>
                <a:effectLst/>
                <a:latin typeface="+mn-lt"/>
                <a:ea typeface="+mn-ea"/>
                <a:cs typeface="+mn-cs"/>
              </a:rPr>
              <a:t>la página y metas.</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29</a:t>
            </a:fld>
            <a:endParaRPr lang="en-IN" dirty="0"/>
          </a:p>
        </p:txBody>
      </p:sp>
    </p:spTree>
    <p:extLst>
      <p:ext uri="{BB962C8B-B14F-4D97-AF65-F5344CB8AC3E}">
        <p14:creationId xmlns:p14="http://schemas.microsoft.com/office/powerpoint/2010/main" val="3865484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sz="1200" b="0" i="0" kern="1200" dirty="0">
                <a:solidFill>
                  <a:schemeClr val="tx1"/>
                </a:solidFill>
                <a:effectLst/>
                <a:latin typeface="+mn-lt"/>
                <a:ea typeface="+mn-ea"/>
                <a:cs typeface="+mn-cs"/>
              </a:rPr>
              <a:t>Si quiero que un servicio REST me recuerde, debo pasarle quien soy en cada llamada. Eso puede ser un usuario y una contraseña, un </a:t>
            </a:r>
            <a:r>
              <a:rPr lang="es-CO" sz="1200" b="0" i="1" kern="1200" dirty="0" err="1">
                <a:solidFill>
                  <a:schemeClr val="tx1"/>
                </a:solidFill>
                <a:effectLst/>
                <a:latin typeface="+mn-lt"/>
                <a:ea typeface="+mn-ea"/>
                <a:cs typeface="+mn-cs"/>
              </a:rPr>
              <a:t>token</a:t>
            </a:r>
            <a:r>
              <a:rPr lang="es-CO" sz="1200" b="0" i="0" kern="1200" dirty="0">
                <a:solidFill>
                  <a:schemeClr val="tx1"/>
                </a:solidFill>
                <a:effectLst/>
                <a:latin typeface="+mn-lt"/>
                <a:ea typeface="+mn-ea"/>
                <a:cs typeface="+mn-cs"/>
              </a:rPr>
              <a:t> o cualquier otro tipo de credenciales, pero debo pasarlas en cada llamada. Y lo mismo aplica para el resto de información</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39</a:t>
            </a:fld>
            <a:endParaRPr lang="en-IN" dirty="0"/>
          </a:p>
        </p:txBody>
      </p:sp>
    </p:spTree>
    <p:extLst>
      <p:ext uri="{BB962C8B-B14F-4D97-AF65-F5344CB8AC3E}">
        <p14:creationId xmlns:p14="http://schemas.microsoft.com/office/powerpoint/2010/main" val="3079981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err="1"/>
              <a:t>Burst</a:t>
            </a:r>
            <a:r>
              <a:rPr lang="es-CO" dirty="0"/>
              <a:t> = </a:t>
            </a:r>
            <a:r>
              <a:rPr lang="es-CO" dirty="0" err="1"/>
              <a:t>Rafaga</a:t>
            </a:r>
            <a:endParaRPr lang="es-CO" dirty="0"/>
          </a:p>
        </p:txBody>
      </p:sp>
      <p:sp>
        <p:nvSpPr>
          <p:cNvPr id="4" name="Slide Number Placeholder 3"/>
          <p:cNvSpPr>
            <a:spLocks noGrp="1"/>
          </p:cNvSpPr>
          <p:nvPr>
            <p:ph type="sldNum" sz="quarter" idx="10"/>
          </p:nvPr>
        </p:nvSpPr>
        <p:spPr/>
        <p:txBody>
          <a:bodyPr/>
          <a:lstStyle/>
          <a:p>
            <a:fld id="{26290269-6632-4F7E-83CF-D31CA3F39D65}" type="slidenum">
              <a:rPr lang="en-IN" smtClean="0"/>
              <a:t>45</a:t>
            </a:fld>
            <a:endParaRPr lang="en-IN" dirty="0"/>
          </a:p>
        </p:txBody>
      </p:sp>
    </p:spTree>
    <p:extLst>
      <p:ext uri="{BB962C8B-B14F-4D97-AF65-F5344CB8AC3E}">
        <p14:creationId xmlns:p14="http://schemas.microsoft.com/office/powerpoint/2010/main" val="2809785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2" name="Title 1"/>
          <p:cNvSpPr>
            <a:spLocks noGrp="1"/>
          </p:cNvSpPr>
          <p:nvPr>
            <p:ph type="ctrTitle"/>
          </p:nvPr>
        </p:nvSpPr>
        <p:spPr>
          <a:xfrm>
            <a:off x="381003" y="2080611"/>
            <a:ext cx="6172200" cy="530352"/>
          </a:xfrm>
        </p:spPr>
        <p:txBody>
          <a:bodyPr>
            <a:noAutofit/>
          </a:bodyPr>
          <a:lstStyle>
            <a:lvl1pPr algn="l">
              <a:defRPr sz="300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81003" y="2675800"/>
            <a:ext cx="6172200" cy="457200"/>
          </a:xfrm>
        </p:spPr>
        <p:txBody>
          <a:bodyPr>
            <a:noAutofit/>
          </a:bodyPr>
          <a:lstStyle>
            <a:lvl1pPr marL="0" indent="0" algn="l">
              <a:buNone/>
              <a:defRPr sz="24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27"/>
            <a:ext cx="2454502" cy="1125173"/>
          </a:xfrm>
          <a:prstGeom prst="rect">
            <a:avLst/>
          </a:prstGeom>
        </p:spPr>
      </p:pic>
      <p:sp>
        <p:nvSpPr>
          <p:cNvPr id="18" name="Text Placeholder 5"/>
          <p:cNvSpPr>
            <a:spLocks noGrp="1"/>
          </p:cNvSpPr>
          <p:nvPr>
            <p:ph type="body" sz="quarter" idx="11" hasCustomPrompt="1"/>
          </p:nvPr>
        </p:nvSpPr>
        <p:spPr>
          <a:xfrm>
            <a:off x="399646" y="5879701"/>
            <a:ext cx="1556235" cy="402346"/>
          </a:xfrm>
        </p:spPr>
        <p:txBody>
          <a:bodyPr>
            <a:noAutofit/>
          </a:bodyPr>
          <a:lstStyle>
            <a:lvl1pPr marL="0" indent="0">
              <a:buNone/>
              <a:defRPr sz="1800">
                <a:solidFill>
                  <a:schemeClr val="bg1"/>
                </a:solidFill>
                <a:latin typeface="+mj-lt"/>
              </a:defRPr>
            </a:lvl1pPr>
          </a:lstStyle>
          <a:p>
            <a:pPr lvl="0"/>
            <a:r>
              <a:rPr lang="en-US" dirty="0"/>
              <a:t>Insert Date</a:t>
            </a:r>
          </a:p>
        </p:txBody>
      </p:sp>
      <p:sp>
        <p:nvSpPr>
          <p:cNvPr id="16" name="TextBox 15"/>
          <p:cNvSpPr txBox="1"/>
          <p:nvPr/>
        </p:nvSpPr>
        <p:spPr>
          <a:xfrm>
            <a:off x="6375631" y="6501478"/>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sp>
        <p:nvSpPr>
          <p:cNvPr id="20" name="Text Placeholder 10"/>
          <p:cNvSpPr>
            <a:spLocks noGrp="1"/>
          </p:cNvSpPr>
          <p:nvPr>
            <p:ph type="body" sz="quarter" idx="13" hasCustomPrompt="1"/>
          </p:nvPr>
        </p:nvSpPr>
        <p:spPr>
          <a:xfrm>
            <a:off x="4223532" y="6493778"/>
            <a:ext cx="2275118" cy="23484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5" name="AutoShape 4"/>
          <p:cNvSpPr>
            <a:spLocks noChangeAspect="1" noChangeArrowheads="1" noTextEdit="1"/>
          </p:cNvSpPr>
          <p:nvPr/>
        </p:nvSpPr>
        <p:spPr bwMode="auto">
          <a:xfrm>
            <a:off x="1316038" y="3230563"/>
            <a:ext cx="6511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6" name="Group 5"/>
          <p:cNvGrpSpPr/>
          <p:nvPr userDrawn="1"/>
        </p:nvGrpSpPr>
        <p:grpSpPr>
          <a:xfrm>
            <a:off x="286287" y="27450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8" name="Freeform 37"/>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9" name="Freeform 38"/>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1"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656014678"/>
      </p:ext>
    </p:extLst>
  </p:cSld>
  <p:clrMapOvr>
    <a:masterClrMapping/>
  </p:clrMapOvr>
  <p:extLst>
    <p:ext uri="{DCECCB84-F9BA-43D5-87BE-67443E8EF086}">
      <p15:sldGuideLst xmlns:p15="http://schemas.microsoft.com/office/powerpoint/2012/main">
        <p15:guide id="1" orient="horz" pos="2160">
          <p15:clr>
            <a:srgbClr val="FBAE40"/>
          </p15:clr>
        </p15:guide>
        <p15:guide id="2" pos="1534" userDrawn="1">
          <p15:clr>
            <a:srgbClr val="FBAE40"/>
          </p15:clr>
        </p15:guide>
        <p15:guide id="3" pos="168" userDrawn="1">
          <p15:clr>
            <a:srgbClr val="FBAE40"/>
          </p15:clr>
        </p15:guide>
        <p15:guide id="4" pos="558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with Visual Option 9">
    <p:spTree>
      <p:nvGrpSpPr>
        <p:cNvPr id="1" name=""/>
        <p:cNvGrpSpPr/>
        <p:nvPr/>
      </p:nvGrpSpPr>
      <p:grpSpPr>
        <a:xfrm>
          <a:off x="0" y="0"/>
          <a:ext cx="0" cy="0"/>
          <a:chOff x="0" y="0"/>
          <a:chExt cx="0" cy="0"/>
        </a:xfrm>
      </p:grpSpPr>
      <p:grpSp>
        <p:nvGrpSpPr>
          <p:cNvPr id="24" name="Group 23"/>
          <p:cNvGrpSpPr/>
          <p:nvPr/>
        </p:nvGrpSpPr>
        <p:grpSpPr>
          <a:xfrm>
            <a:off x="-2" y="4"/>
            <a:ext cx="9144002" cy="6857998"/>
            <a:chOff x="-2" y="4"/>
            <a:chExt cx="9144002"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 y="759628"/>
              <a:ext cx="9144000" cy="609137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80980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endParaRPr lang="en-US" dirty="0"/>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972479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7"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4193143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340062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428172" y="1189037"/>
            <a:ext cx="40386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778826" y="1189037"/>
            <a:ext cx="40386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114405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886200"/>
            <a:ext cx="77724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750887"/>
          </a:xfrm>
        </p:spPr>
        <p:txBody>
          <a:bodyPr anchor="b">
            <a:noAutofit/>
          </a:bodyPr>
          <a:lstStyle>
            <a:lvl1pPr marL="0" indent="0" algn="ct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98690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28172" y="1187449"/>
            <a:ext cx="4040188"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8172" y="1916112"/>
            <a:ext cx="4040188"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761137" y="1187449"/>
            <a:ext cx="4041775"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61137" y="1916112"/>
            <a:ext cx="4041775"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2579184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172" y="1125537"/>
            <a:ext cx="3008313"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604078" y="1125537"/>
            <a:ext cx="5111750"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428172" y="1951036"/>
            <a:ext cx="3008313" cy="4373563"/>
          </a:xfrm>
        </p:spPr>
        <p:txBody>
          <a:bodyPr>
            <a:no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756026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76801"/>
            <a:ext cx="5486400" cy="566738"/>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143000"/>
            <a:ext cx="5486400" cy="3660775"/>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443539"/>
            <a:ext cx="5486400" cy="804862"/>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491152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Table Placeholder 2"/>
          <p:cNvSpPr>
            <a:spLocks noGrp="1"/>
          </p:cNvSpPr>
          <p:nvPr>
            <p:ph type="tbl" idx="1"/>
          </p:nvPr>
        </p:nvSpPr>
        <p:spPr>
          <a:xfrm>
            <a:off x="513304" y="1190625"/>
            <a:ext cx="8370888" cy="1323975"/>
          </a:xfrm>
          <a:ln>
            <a:solidFill>
              <a:schemeClr val="bg1"/>
            </a:solidFill>
          </a:ln>
        </p:spPr>
        <p:txBody>
          <a:bodyPr/>
          <a:lstStyle>
            <a:lvl1pPr>
              <a:buNone/>
              <a:defRPr>
                <a:solidFill>
                  <a:schemeClr val="bg1"/>
                </a:solidFill>
              </a:defRPr>
            </a:lvl1pPr>
          </a:lstStyle>
          <a:p>
            <a:pPr lvl="0"/>
            <a:r>
              <a:rPr lang="en-US" noProof="0" dirty="0"/>
              <a:t>Click icon to add table</a:t>
            </a:r>
          </a:p>
        </p:txBody>
      </p:sp>
      <p:sp>
        <p:nvSpPr>
          <p:cNvPr id="8"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344143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ith Visual Option 1">
    <p:spTree>
      <p:nvGrpSpPr>
        <p:cNvPr id="1" name=""/>
        <p:cNvGrpSpPr/>
        <p:nvPr/>
      </p:nvGrpSpPr>
      <p:grpSpPr>
        <a:xfrm>
          <a:off x="0" y="0"/>
          <a:ext cx="0" cy="0"/>
          <a:chOff x="0" y="0"/>
          <a:chExt cx="0" cy="0"/>
        </a:xfrm>
      </p:grpSpPr>
      <p:grpSp>
        <p:nvGrpSpPr>
          <p:cNvPr id="24" name="Group 23"/>
          <p:cNvGrpSpPr/>
          <p:nvPr/>
        </p:nvGrpSpPr>
        <p:grpSpPr>
          <a:xfrm>
            <a:off x="0" y="4"/>
            <a:ext cx="9144000" cy="6857998"/>
            <a:chOff x="0" y="4"/>
            <a:chExt cx="9144000" cy="6857998"/>
          </a:xfrm>
        </p:grpSpPr>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 y="741050"/>
              <a:ext cx="9143996" cy="611504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7" name="Group 26"/>
            <p:cNvGrpSpPr/>
            <p:nvPr/>
          </p:nvGrpSpPr>
          <p:grpSpPr>
            <a:xfrm>
              <a:off x="0" y="4"/>
              <a:ext cx="9144000" cy="759624"/>
              <a:chOff x="0" y="4"/>
              <a:chExt cx="9144000" cy="759624"/>
            </a:xfrm>
          </p:grpSpPr>
          <p:sp>
            <p:nvSpPr>
              <p:cNvPr id="29" name="Rectangle 28"/>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0"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1" name="Group 18"/>
              <p:cNvGrpSpPr/>
              <p:nvPr/>
            </p:nvGrpSpPr>
            <p:grpSpPr>
              <a:xfrm>
                <a:off x="381000" y="249151"/>
                <a:ext cx="2373191" cy="314216"/>
                <a:chOff x="381000" y="333375"/>
                <a:chExt cx="2373191" cy="314216"/>
              </a:xfrm>
            </p:grpSpPr>
            <p:grpSp>
              <p:nvGrpSpPr>
                <p:cNvPr id="32" name="Group 15"/>
                <p:cNvGrpSpPr/>
                <p:nvPr/>
              </p:nvGrpSpPr>
              <p:grpSpPr>
                <a:xfrm>
                  <a:off x="381000" y="333375"/>
                  <a:ext cx="2227429" cy="112270"/>
                  <a:chOff x="68096" y="6650480"/>
                  <a:chExt cx="2503487" cy="127000"/>
                </a:xfrm>
                <a:solidFill>
                  <a:schemeClr val="bg1"/>
                </a:solidFill>
              </p:grpSpPr>
              <p:sp>
                <p:nvSpPr>
                  <p:cNvPr id="34" name="Freeform 33"/>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35" name="Freeform 34"/>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36" name="Freeform 35"/>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33" name="Freeform 32"/>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43" name="Rectangle 4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19"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18" name="TextBox 17"/>
          <p:cNvSpPr txBox="1"/>
          <p:nvPr/>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sp>
        <p:nvSpPr>
          <p:cNvPr id="21"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grpSp>
        <p:nvGrpSpPr>
          <p:cNvPr id="45" name="Group 44"/>
          <p:cNvGrpSpPr/>
          <p:nvPr userDrawn="1"/>
        </p:nvGrpSpPr>
        <p:grpSpPr>
          <a:xfrm>
            <a:off x="286287" y="190685"/>
            <a:ext cx="8571433" cy="381076"/>
            <a:chOff x="286287" y="274505"/>
            <a:chExt cx="8571433" cy="381076"/>
          </a:xfrm>
        </p:grpSpPr>
        <p:grpSp>
          <p:nvGrpSpPr>
            <p:cNvPr id="46" name="Group 45"/>
            <p:cNvGrpSpPr/>
            <p:nvPr userDrawn="1"/>
          </p:nvGrpSpPr>
          <p:grpSpPr>
            <a:xfrm>
              <a:off x="752567" y="334914"/>
              <a:ext cx="2099430" cy="303174"/>
              <a:chOff x="656520" y="250031"/>
              <a:chExt cx="1631861" cy="235663"/>
            </a:xfrm>
          </p:grpSpPr>
          <p:sp>
            <p:nvSpPr>
              <p:cNvPr id="49" name="Freeform 4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50" name="Freeform 4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51" name="Freeform 50"/>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47" name="Freeform 4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3037339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411144" y="1168400"/>
            <a:ext cx="8428056"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617605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3568" y="1189037"/>
            <a:ext cx="2057400" cy="5135563"/>
          </a:xfrm>
        </p:spPr>
        <p:txBody>
          <a:bodyPr vert="eaVert">
            <a:normAutofit/>
          </a:bodyPr>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13658" y="1189037"/>
            <a:ext cx="6190342"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5"/>
          <p:cNvSpPr>
            <a:spLocks noGrp="1"/>
          </p:cNvSpPr>
          <p:nvPr>
            <p:ph type="body" sz="quarter" idx="10" hasCustomPrompt="1"/>
          </p:nvPr>
        </p:nvSpPr>
        <p:spPr>
          <a:xfrm>
            <a:off x="4038600" y="6551618"/>
            <a:ext cx="2738430" cy="192082"/>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32534759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grpSp>
        <p:nvGrpSpPr>
          <p:cNvPr id="34" name="Group 33"/>
          <p:cNvGrpSpPr/>
          <p:nvPr/>
        </p:nvGrpSpPr>
        <p:grpSpPr>
          <a:xfrm>
            <a:off x="3" y="0"/>
            <a:ext cx="9144000" cy="6858002"/>
            <a:chOff x="3" y="0"/>
            <a:chExt cx="9144000" cy="6858002"/>
          </a:xfrm>
        </p:grpSpPr>
        <p:sp>
          <p:nvSpPr>
            <p:cNvPr id="31" name="Rectangle 30"/>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p:spPr>
        </p:pic>
      </p:grpSp>
      <p:sp>
        <p:nvSpPr>
          <p:cNvPr id="2" name="Title 1"/>
          <p:cNvSpPr>
            <a:spLocks noGrp="1"/>
          </p:cNvSpPr>
          <p:nvPr>
            <p:ph type="ctrTitle"/>
          </p:nvPr>
        </p:nvSpPr>
        <p:spPr>
          <a:xfrm>
            <a:off x="381003" y="2702817"/>
            <a:ext cx="6172200" cy="753608"/>
          </a:xfrm>
          <a:prstGeom prst="rect">
            <a:avLst/>
          </a:prstGeom>
        </p:spPr>
        <p:txBody>
          <a:bodyPr anchor="t">
            <a:noAutofit/>
          </a:bodyPr>
          <a:lstStyle>
            <a:lvl1pPr algn="l">
              <a:defRPr sz="3000">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grpSp>
        <p:nvGrpSpPr>
          <p:cNvPr id="17" name="Group 16"/>
          <p:cNvGrpSpPr/>
          <p:nvPr userDrawn="1"/>
        </p:nvGrpSpPr>
        <p:grpSpPr>
          <a:xfrm>
            <a:off x="286287" y="274505"/>
            <a:ext cx="8571433" cy="381076"/>
            <a:chOff x="286287" y="274505"/>
            <a:chExt cx="8571433" cy="381076"/>
          </a:xfrm>
        </p:grpSpPr>
        <p:grpSp>
          <p:nvGrpSpPr>
            <p:cNvPr id="19" name="Group 18"/>
            <p:cNvGrpSpPr/>
            <p:nvPr userDrawn="1"/>
          </p:nvGrpSpPr>
          <p:grpSpPr>
            <a:xfrm>
              <a:off x="752567" y="334914"/>
              <a:ext cx="2099430" cy="303174"/>
              <a:chOff x="656520" y="250031"/>
              <a:chExt cx="1631861" cy="235663"/>
            </a:xfrm>
          </p:grpSpPr>
          <p:sp>
            <p:nvSpPr>
              <p:cNvPr id="22" name="Freeform 21"/>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3" name="Freeform 22"/>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4" name="Freeform 23"/>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0" name="Freeform 19"/>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1"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140823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parator Slide 2">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68580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702817"/>
            <a:ext cx="6172200" cy="753608"/>
          </a:xfrm>
          <a:prstGeom prst="rect">
            <a:avLst/>
          </a:prstGeom>
        </p:spPr>
        <p:txBody>
          <a:bodyPr anchor="t">
            <a:noAutofit/>
          </a:bodyPr>
          <a:lstStyle>
            <a:lvl1pPr algn="l">
              <a:defRPr sz="3000">
                <a:solidFill>
                  <a:schemeClr val="bg1"/>
                </a:solidFill>
                <a:latin typeface="Calibri" panose="020F0502020204030204" pitchFamily="34" charset="0"/>
              </a:defRPr>
            </a:lvl1pPr>
          </a:lstStyle>
          <a:p>
            <a:r>
              <a:rPr lang="en-US"/>
              <a:t>Click to edit Master title style</a:t>
            </a:r>
            <a:endParaRPr lang="en-US" dirty="0"/>
          </a:p>
        </p:txBody>
      </p:sp>
      <p:sp>
        <p:nvSpPr>
          <p:cNvPr id="15" name="Rectangle 14"/>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grpSp>
        <p:nvGrpSpPr>
          <p:cNvPr id="23" name="Group 22"/>
          <p:cNvGrpSpPr/>
          <p:nvPr userDrawn="1"/>
        </p:nvGrpSpPr>
        <p:grpSpPr>
          <a:xfrm>
            <a:off x="286287" y="274505"/>
            <a:ext cx="8571433" cy="381076"/>
            <a:chOff x="286287" y="274505"/>
            <a:chExt cx="8571433" cy="381076"/>
          </a:xfrm>
        </p:grpSpPr>
        <p:grpSp>
          <p:nvGrpSpPr>
            <p:cNvPr id="24" name="Group 23"/>
            <p:cNvGrpSpPr/>
            <p:nvPr userDrawn="1"/>
          </p:nvGrpSpPr>
          <p:grpSpPr>
            <a:xfrm>
              <a:off x="752567" y="334914"/>
              <a:ext cx="2099430" cy="303174"/>
              <a:chOff x="656520" y="250031"/>
              <a:chExt cx="1631861" cy="235663"/>
            </a:xfrm>
          </p:grpSpPr>
          <p:sp>
            <p:nvSpPr>
              <p:cNvPr id="27" name="Freeform 26"/>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5" name="Freeform 24"/>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13790014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parator Slide 3">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6858000"/>
          </a:xfrm>
          <a:prstGeom prst="rect">
            <a:avLst/>
          </a:prstGeom>
          <a:gradFill flip="none" rotWithShape="1">
            <a:gsLst>
              <a:gs pos="0">
                <a:srgbClr val="F1A434">
                  <a:shade val="30000"/>
                  <a:satMod val="115000"/>
                </a:srgbClr>
              </a:gs>
              <a:gs pos="50000">
                <a:srgbClr val="F1A434">
                  <a:shade val="67500"/>
                  <a:satMod val="115000"/>
                </a:srgbClr>
              </a:gs>
              <a:gs pos="100000">
                <a:srgbClr val="F1A43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702817"/>
            <a:ext cx="6172200" cy="753608"/>
          </a:xfrm>
          <a:prstGeom prst="rect">
            <a:avLst/>
          </a:prstGeom>
        </p:spPr>
        <p:txBody>
          <a:bodyPr anchor="t">
            <a:noAutofit/>
          </a:bodyPr>
          <a:lstStyle>
            <a:lvl1pPr algn="l">
              <a:defRPr sz="3000">
                <a:solidFill>
                  <a:schemeClr val="bg1"/>
                </a:solidFill>
                <a:latin typeface="Calibri" panose="020F0502020204030204" pitchFamily="34" charset="0"/>
              </a:defRPr>
            </a:lvl1pPr>
          </a:lstStyle>
          <a:p>
            <a:r>
              <a:rPr lang="en-US"/>
              <a:t>Click to edit Master title style</a:t>
            </a:r>
            <a:endParaRPr lang="en-US" dirty="0"/>
          </a:p>
        </p:txBody>
      </p:sp>
      <p:sp>
        <p:nvSpPr>
          <p:cNvPr id="15" name="Rectangle 14"/>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grpSp>
        <p:nvGrpSpPr>
          <p:cNvPr id="23" name="Group 22"/>
          <p:cNvGrpSpPr/>
          <p:nvPr userDrawn="1"/>
        </p:nvGrpSpPr>
        <p:grpSpPr>
          <a:xfrm>
            <a:off x="286287" y="274505"/>
            <a:ext cx="8571433" cy="381076"/>
            <a:chOff x="286287" y="274505"/>
            <a:chExt cx="8571433" cy="381076"/>
          </a:xfrm>
        </p:grpSpPr>
        <p:grpSp>
          <p:nvGrpSpPr>
            <p:cNvPr id="24" name="Group 23"/>
            <p:cNvGrpSpPr/>
            <p:nvPr userDrawn="1"/>
          </p:nvGrpSpPr>
          <p:grpSpPr>
            <a:xfrm>
              <a:off x="752567" y="334914"/>
              <a:ext cx="2099430" cy="303174"/>
              <a:chOff x="656520" y="250031"/>
              <a:chExt cx="1631861" cy="235663"/>
            </a:xfrm>
          </p:grpSpPr>
          <p:sp>
            <p:nvSpPr>
              <p:cNvPr id="27" name="Freeform 26"/>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5" name="Freeform 24"/>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621399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parator Slide 4">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6858000"/>
          </a:xfrm>
          <a:prstGeom prst="rect">
            <a:avLst/>
          </a:prstGeom>
          <a:gradFill flip="none" rotWithShape="1">
            <a:gsLst>
              <a:gs pos="0">
                <a:srgbClr val="D6492A">
                  <a:shade val="30000"/>
                  <a:satMod val="115000"/>
                </a:srgbClr>
              </a:gs>
              <a:gs pos="50000">
                <a:srgbClr val="D6492A">
                  <a:shade val="67500"/>
                  <a:satMod val="115000"/>
                </a:srgbClr>
              </a:gs>
              <a:gs pos="100000">
                <a:srgbClr val="D6492A">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702817"/>
            <a:ext cx="6172200" cy="753608"/>
          </a:xfrm>
          <a:prstGeom prst="rect">
            <a:avLst/>
          </a:prstGeom>
        </p:spPr>
        <p:txBody>
          <a:bodyPr anchor="t">
            <a:noAutofit/>
          </a:bodyPr>
          <a:lstStyle>
            <a:lvl1pPr algn="l">
              <a:defRPr sz="3000">
                <a:solidFill>
                  <a:schemeClr val="bg1"/>
                </a:solidFill>
                <a:latin typeface="Calibri" panose="020F0502020204030204" pitchFamily="34" charset="0"/>
              </a:defRPr>
            </a:lvl1pPr>
          </a:lstStyle>
          <a:p>
            <a:r>
              <a:rPr lang="en-US"/>
              <a:t>Click to edit Master title style</a:t>
            </a:r>
            <a:endParaRPr lang="en-US" dirty="0"/>
          </a:p>
        </p:txBody>
      </p:sp>
      <p:sp>
        <p:nvSpPr>
          <p:cNvPr id="15" name="Rectangle 14"/>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grpSp>
        <p:nvGrpSpPr>
          <p:cNvPr id="23" name="Group 22"/>
          <p:cNvGrpSpPr/>
          <p:nvPr userDrawn="1"/>
        </p:nvGrpSpPr>
        <p:grpSpPr>
          <a:xfrm>
            <a:off x="286287" y="274505"/>
            <a:ext cx="8571433" cy="381076"/>
            <a:chOff x="286287" y="274505"/>
            <a:chExt cx="8571433" cy="381076"/>
          </a:xfrm>
        </p:grpSpPr>
        <p:grpSp>
          <p:nvGrpSpPr>
            <p:cNvPr id="24" name="Group 23"/>
            <p:cNvGrpSpPr/>
            <p:nvPr userDrawn="1"/>
          </p:nvGrpSpPr>
          <p:grpSpPr>
            <a:xfrm>
              <a:off x="752567" y="334914"/>
              <a:ext cx="2099430" cy="303174"/>
              <a:chOff x="656520" y="250031"/>
              <a:chExt cx="1631861" cy="235663"/>
            </a:xfrm>
          </p:grpSpPr>
          <p:sp>
            <p:nvSpPr>
              <p:cNvPr id="27" name="Freeform 26"/>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5" name="Freeform 24"/>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362164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parator Slide 5">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68580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702817"/>
            <a:ext cx="6172200" cy="753608"/>
          </a:xfrm>
          <a:prstGeom prst="rect">
            <a:avLst/>
          </a:prstGeom>
        </p:spPr>
        <p:txBody>
          <a:bodyPr anchor="t">
            <a:noAutofit/>
          </a:bodyPr>
          <a:lstStyle>
            <a:lvl1pPr algn="l">
              <a:defRPr sz="3000">
                <a:solidFill>
                  <a:schemeClr val="bg1"/>
                </a:solidFill>
                <a:latin typeface="Calibri" panose="020F0502020204030204" pitchFamily="34" charset="0"/>
              </a:defRPr>
            </a:lvl1pPr>
          </a:lstStyle>
          <a:p>
            <a:r>
              <a:rPr lang="en-US"/>
              <a:t>Click to edit Master title style</a:t>
            </a:r>
            <a:endParaRPr lang="en-US" dirty="0"/>
          </a:p>
        </p:txBody>
      </p:sp>
      <p:sp>
        <p:nvSpPr>
          <p:cNvPr id="15" name="Rectangle 14"/>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grpSp>
        <p:nvGrpSpPr>
          <p:cNvPr id="23" name="Group 22"/>
          <p:cNvGrpSpPr/>
          <p:nvPr userDrawn="1"/>
        </p:nvGrpSpPr>
        <p:grpSpPr>
          <a:xfrm>
            <a:off x="286287" y="274505"/>
            <a:ext cx="8571433" cy="381076"/>
            <a:chOff x="286287" y="274505"/>
            <a:chExt cx="8571433" cy="381076"/>
          </a:xfrm>
        </p:grpSpPr>
        <p:grpSp>
          <p:nvGrpSpPr>
            <p:cNvPr id="24" name="Group 23"/>
            <p:cNvGrpSpPr/>
            <p:nvPr userDrawn="1"/>
          </p:nvGrpSpPr>
          <p:grpSpPr>
            <a:xfrm>
              <a:off x="752567" y="334914"/>
              <a:ext cx="2099430" cy="303174"/>
              <a:chOff x="656520" y="250031"/>
              <a:chExt cx="1631861" cy="235663"/>
            </a:xfrm>
          </p:grpSpPr>
          <p:sp>
            <p:nvSpPr>
              <p:cNvPr id="27" name="Freeform 26"/>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5" name="Freeform 24"/>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982827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parator Slide 6">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3" y="0"/>
            <a:ext cx="9144000" cy="68580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 name="Title 1"/>
          <p:cNvSpPr>
            <a:spLocks noGrp="1"/>
          </p:cNvSpPr>
          <p:nvPr>
            <p:ph type="ctrTitle"/>
          </p:nvPr>
        </p:nvSpPr>
        <p:spPr>
          <a:xfrm>
            <a:off x="381003" y="2702817"/>
            <a:ext cx="6172200" cy="753608"/>
          </a:xfrm>
          <a:prstGeom prst="rect">
            <a:avLst/>
          </a:prstGeom>
        </p:spPr>
        <p:txBody>
          <a:bodyPr anchor="t">
            <a:noAutofit/>
          </a:bodyPr>
          <a:lstStyle>
            <a:lvl1pPr algn="l">
              <a:defRPr sz="3000">
                <a:solidFill>
                  <a:schemeClr val="bg1"/>
                </a:solidFill>
                <a:latin typeface="Calibri" panose="020F0502020204030204" pitchFamily="34" charset="0"/>
              </a:defRPr>
            </a:lvl1pPr>
          </a:lstStyle>
          <a:p>
            <a:r>
              <a:rPr lang="en-US" dirty="0"/>
              <a:t>Click to edit Master title style</a:t>
            </a:r>
          </a:p>
        </p:txBody>
      </p:sp>
      <p:sp>
        <p:nvSpPr>
          <p:cNvPr id="15" name="Rectangle 14"/>
          <p:cNvSpPr/>
          <p:nvPr/>
        </p:nvSpPr>
        <p:spPr>
          <a:xfrm flipH="1">
            <a:off x="-9728" y="5715001"/>
            <a:ext cx="9153728" cy="118872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Calibri" panose="020F0502020204030204" pitchFamily="34"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grpSp>
        <p:nvGrpSpPr>
          <p:cNvPr id="23" name="Group 22"/>
          <p:cNvGrpSpPr/>
          <p:nvPr userDrawn="1"/>
        </p:nvGrpSpPr>
        <p:grpSpPr>
          <a:xfrm>
            <a:off x="286287" y="274505"/>
            <a:ext cx="8571433" cy="381076"/>
            <a:chOff x="286287" y="274505"/>
            <a:chExt cx="8571433" cy="381076"/>
          </a:xfrm>
        </p:grpSpPr>
        <p:grpSp>
          <p:nvGrpSpPr>
            <p:cNvPr id="24" name="Group 23"/>
            <p:cNvGrpSpPr/>
            <p:nvPr userDrawn="1"/>
          </p:nvGrpSpPr>
          <p:grpSpPr>
            <a:xfrm>
              <a:off x="752567" y="334914"/>
              <a:ext cx="2099430" cy="303174"/>
              <a:chOff x="656520" y="250031"/>
              <a:chExt cx="1631861" cy="235663"/>
            </a:xfrm>
          </p:grpSpPr>
          <p:sp>
            <p:nvSpPr>
              <p:cNvPr id="27" name="Freeform 26"/>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8" name="Freeform 27"/>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0" name="Freeform 29"/>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5" name="Freeform 24"/>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6"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3379629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7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Visual Option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7737"/>
            <a:ext cx="9144000" cy="6098406"/>
          </a:xfrm>
          <a:prstGeom prst="rect">
            <a:avLst/>
          </a:prstGeom>
        </p:spPr>
      </p:pic>
      <p:grpSp>
        <p:nvGrpSpPr>
          <p:cNvPr id="24" name="Group 23"/>
          <p:cNvGrpSpPr/>
          <p:nvPr/>
        </p:nvGrpSpPr>
        <p:grpSpPr>
          <a:xfrm>
            <a:off x="0" y="4"/>
            <a:ext cx="9144000" cy="6857998"/>
            <a:chOff x="0" y="4"/>
            <a:chExt cx="9144000" cy="6857998"/>
          </a:xfrm>
        </p:grpSpPr>
        <p:sp>
          <p:nvSpPr>
            <p:cNvPr id="27" name="Rectangle 26"/>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20"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4" name="TextBox 33"/>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5" name="Group 34"/>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816564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Visual Option 3">
    <p:spTree>
      <p:nvGrpSpPr>
        <p:cNvPr id="1" name=""/>
        <p:cNvGrpSpPr/>
        <p:nvPr/>
      </p:nvGrpSpPr>
      <p:grpSpPr>
        <a:xfrm>
          <a:off x="0" y="0"/>
          <a:ext cx="0" cy="0"/>
          <a:chOff x="0" y="0"/>
          <a:chExt cx="0" cy="0"/>
        </a:xfrm>
      </p:grpSpPr>
      <p:grpSp>
        <p:nvGrpSpPr>
          <p:cNvPr id="24" name="Group 23"/>
          <p:cNvGrpSpPr/>
          <p:nvPr/>
        </p:nvGrpSpPr>
        <p:grpSpPr>
          <a:xfrm>
            <a:off x="0" y="4"/>
            <a:ext cx="9144000" cy="6863932"/>
            <a:chOff x="0" y="4"/>
            <a:chExt cx="9144000" cy="6863932"/>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88" y="760163"/>
              <a:ext cx="9139223" cy="610377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30035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with Visual Option 4">
    <p:spTree>
      <p:nvGrpSpPr>
        <p:cNvPr id="1" name=""/>
        <p:cNvGrpSpPr/>
        <p:nvPr/>
      </p:nvGrpSpPr>
      <p:grpSpPr>
        <a:xfrm>
          <a:off x="0" y="0"/>
          <a:ext cx="0" cy="0"/>
          <a:chOff x="0" y="0"/>
          <a:chExt cx="0" cy="0"/>
        </a:xfrm>
      </p:grpSpPr>
      <p:grpSp>
        <p:nvGrpSpPr>
          <p:cNvPr id="24" name="Group 23"/>
          <p:cNvGrpSpPr/>
          <p:nvPr/>
        </p:nvGrpSpPr>
        <p:grpSpPr>
          <a:xfrm>
            <a:off x="0" y="4"/>
            <a:ext cx="9144000" cy="6857998"/>
            <a:chOff x="0" y="4"/>
            <a:chExt cx="9144000" cy="6857998"/>
          </a:xfrm>
        </p:grpSpPr>
        <p:pic>
          <p:nvPicPr>
            <p:cNvPr id="26"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7" y="749147"/>
              <a:ext cx="9142646" cy="6108853"/>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flipH="1">
              <a:off x="1066799" y="4648200"/>
              <a:ext cx="80771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21"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189410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with Visual Option 5">
    <p:spTree>
      <p:nvGrpSpPr>
        <p:cNvPr id="1" name=""/>
        <p:cNvGrpSpPr/>
        <p:nvPr/>
      </p:nvGrpSpPr>
      <p:grpSpPr>
        <a:xfrm>
          <a:off x="0" y="0"/>
          <a:ext cx="0" cy="0"/>
          <a:chOff x="0" y="0"/>
          <a:chExt cx="0" cy="0"/>
        </a:xfrm>
      </p:grpSpPr>
      <p:grpSp>
        <p:nvGrpSpPr>
          <p:cNvPr id="24" name="Group 23"/>
          <p:cNvGrpSpPr/>
          <p:nvPr/>
        </p:nvGrpSpPr>
        <p:grpSpPr>
          <a:xfrm>
            <a:off x="0" y="4"/>
            <a:ext cx="9144000" cy="6857998"/>
            <a:chOff x="0" y="4"/>
            <a:chExt cx="9144000" cy="6857998"/>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749147"/>
              <a:ext cx="9143997" cy="6108854"/>
            </a:xfrm>
            <a:prstGeom prst="rect">
              <a:avLst/>
            </a:prstGeom>
          </p:spPr>
        </p:pic>
        <p:sp>
          <p:nvSpPr>
            <p:cNvPr id="27" name="Rectangle 26"/>
            <p:cNvSpPr/>
            <p:nvPr/>
          </p:nvSpPr>
          <p:spPr>
            <a:xfrm flipH="1">
              <a:off x="1066799" y="4648200"/>
              <a:ext cx="80771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20"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63989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with Visual Option 6">
    <p:spTree>
      <p:nvGrpSpPr>
        <p:cNvPr id="1" name=""/>
        <p:cNvGrpSpPr/>
        <p:nvPr/>
      </p:nvGrpSpPr>
      <p:grpSpPr>
        <a:xfrm>
          <a:off x="0" y="0"/>
          <a:ext cx="0" cy="0"/>
          <a:chOff x="0" y="0"/>
          <a:chExt cx="0" cy="0"/>
        </a:xfrm>
      </p:grpSpPr>
      <p:grpSp>
        <p:nvGrpSpPr>
          <p:cNvPr id="24" name="Group 23"/>
          <p:cNvGrpSpPr/>
          <p:nvPr/>
        </p:nvGrpSpPr>
        <p:grpSpPr>
          <a:xfrm>
            <a:off x="0" y="4"/>
            <a:ext cx="9152477" cy="6859135"/>
            <a:chOff x="0" y="4"/>
            <a:chExt cx="9152477" cy="6859135"/>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b="-1"/>
            <a:stretch/>
          </p:blipFill>
          <p:spPr>
            <a:xfrm>
              <a:off x="2400" y="749147"/>
              <a:ext cx="9150077" cy="6109992"/>
            </a:xfrm>
            <a:prstGeom prst="rect">
              <a:avLst/>
            </a:prstGeom>
          </p:spPr>
        </p:pic>
        <p:sp>
          <p:nvSpPr>
            <p:cNvPr id="27" name="Rectangle 26"/>
            <p:cNvSpPr/>
            <p:nvPr/>
          </p:nvSpPr>
          <p:spPr>
            <a:xfrm flipH="1">
              <a:off x="1066799" y="4648200"/>
              <a:ext cx="80771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20"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7" name="Freeform 46"/>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182975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with Visual Option 7">
    <p:spTree>
      <p:nvGrpSpPr>
        <p:cNvPr id="1" name=""/>
        <p:cNvGrpSpPr/>
        <p:nvPr/>
      </p:nvGrpSpPr>
      <p:grpSpPr>
        <a:xfrm>
          <a:off x="0" y="0"/>
          <a:ext cx="0" cy="0"/>
          <a:chOff x="0" y="0"/>
          <a:chExt cx="0" cy="0"/>
        </a:xfrm>
      </p:grpSpPr>
      <p:grpSp>
        <p:nvGrpSpPr>
          <p:cNvPr id="24" name="Group 23"/>
          <p:cNvGrpSpPr/>
          <p:nvPr/>
        </p:nvGrpSpPr>
        <p:grpSpPr>
          <a:xfrm>
            <a:off x="0" y="4"/>
            <a:ext cx="9144000" cy="6858424"/>
            <a:chOff x="0" y="4"/>
            <a:chExt cx="9144000" cy="6858424"/>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749148"/>
              <a:ext cx="9144000" cy="6109280"/>
            </a:xfrm>
            <a:prstGeom prst="rect">
              <a:avLst/>
            </a:prstGeom>
          </p:spPr>
        </p:pic>
        <p:sp>
          <p:nvSpPr>
            <p:cNvPr id="27" name="Rectangle 26"/>
            <p:cNvSpPr/>
            <p:nvPr/>
          </p:nvSpPr>
          <p:spPr>
            <a:xfrm flipH="1">
              <a:off x="1066799" y="4648200"/>
              <a:ext cx="80771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383143" y="6387398"/>
            <a:ext cx="14362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3165194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with Visual Option 8">
    <p:spTree>
      <p:nvGrpSpPr>
        <p:cNvPr id="1" name=""/>
        <p:cNvGrpSpPr/>
        <p:nvPr/>
      </p:nvGrpSpPr>
      <p:grpSpPr>
        <a:xfrm>
          <a:off x="0" y="0"/>
          <a:ext cx="0" cy="0"/>
          <a:chOff x="0" y="0"/>
          <a:chExt cx="0" cy="0"/>
        </a:xfrm>
      </p:grpSpPr>
      <p:grpSp>
        <p:nvGrpSpPr>
          <p:cNvPr id="24" name="Group 23"/>
          <p:cNvGrpSpPr/>
          <p:nvPr/>
        </p:nvGrpSpPr>
        <p:grpSpPr>
          <a:xfrm>
            <a:off x="0" y="4"/>
            <a:ext cx="9144000" cy="6857998"/>
            <a:chOff x="0" y="4"/>
            <a:chExt cx="9144000" cy="6857998"/>
          </a:xfrm>
        </p:grpSpPr>
        <p:pic>
          <p:nvPicPr>
            <p:cNvPr id="26" name="Picture 2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749147"/>
              <a:ext cx="9144000" cy="6108851"/>
            </a:xfrm>
            <a:prstGeom prst="rect">
              <a:avLst/>
            </a:prstGeom>
          </p:spPr>
        </p:pic>
        <p:sp>
          <p:nvSpPr>
            <p:cNvPr id="27" name="Rectangle 26"/>
            <p:cNvSpPr/>
            <p:nvPr/>
          </p:nvSpPr>
          <p:spPr>
            <a:xfrm flipH="1">
              <a:off x="1066799" y="4648200"/>
              <a:ext cx="8077199" cy="2209800"/>
            </a:xfrm>
            <a:prstGeom prst="rect">
              <a:avLst/>
            </a:prstGeom>
            <a:solidFill>
              <a:srgbClr val="F1A434">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mj-lt"/>
              </a:endParaRPr>
            </a:p>
          </p:txBody>
        </p:sp>
        <p:grpSp>
          <p:nvGrpSpPr>
            <p:cNvPr id="28" name="Group 27"/>
            <p:cNvGrpSpPr/>
            <p:nvPr/>
          </p:nvGrpSpPr>
          <p:grpSpPr>
            <a:xfrm>
              <a:off x="0" y="4"/>
              <a:ext cx="9144000" cy="759624"/>
              <a:chOff x="0" y="4"/>
              <a:chExt cx="9144000" cy="759624"/>
            </a:xfrm>
          </p:grpSpPr>
          <p:sp>
            <p:nvSpPr>
              <p:cNvPr id="30" name="Rectangle 29"/>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sp>
            <p:nvSpPr>
              <p:cNvPr id="31"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2" name="Group 18"/>
              <p:cNvGrpSpPr/>
              <p:nvPr/>
            </p:nvGrpSpPr>
            <p:grpSpPr>
              <a:xfrm>
                <a:off x="381000" y="249151"/>
                <a:ext cx="2373191" cy="314216"/>
                <a:chOff x="381000" y="333375"/>
                <a:chExt cx="2373191" cy="314216"/>
              </a:xfrm>
            </p:grpSpPr>
            <p:grpSp>
              <p:nvGrpSpPr>
                <p:cNvPr id="41" name="Group 15"/>
                <p:cNvGrpSpPr/>
                <p:nvPr/>
              </p:nvGrpSpPr>
              <p:grpSpPr>
                <a:xfrm>
                  <a:off x="381000" y="333375"/>
                  <a:ext cx="2227429" cy="112270"/>
                  <a:chOff x="68096" y="6650480"/>
                  <a:chExt cx="2503487" cy="127000"/>
                </a:xfrm>
                <a:solidFill>
                  <a:schemeClr val="bg1"/>
                </a:solidFill>
              </p:grpSpPr>
              <p:sp>
                <p:nvSpPr>
                  <p:cNvPr id="43" name="Freeform 42"/>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4" name="Freeform 43"/>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45" name="Freeform 44"/>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grpSp>
            <p:sp>
              <p:nvSpPr>
                <p:cNvPr id="42" name="Freeform 41"/>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j-lt"/>
                  </a:endParaRPr>
                </a:p>
              </p:txBody>
            </p:sp>
          </p:grpSp>
        </p:grpSp>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grpSp>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j-lt"/>
              <a:ea typeface="+mn-ea"/>
              <a:cs typeface="+mn-cs"/>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6689498" y="6295414"/>
            <a:ext cx="2454502" cy="562588"/>
          </a:xfrm>
          <a:prstGeom prst="rect">
            <a:avLst/>
          </a:prstGeom>
        </p:spPr>
      </p:pic>
      <p:sp>
        <p:nvSpPr>
          <p:cNvPr id="2" name="Title 1"/>
          <p:cNvSpPr>
            <a:spLocks noGrp="1"/>
          </p:cNvSpPr>
          <p:nvPr>
            <p:ph type="title" hasCustomPrompt="1"/>
          </p:nvPr>
        </p:nvSpPr>
        <p:spPr>
          <a:xfrm>
            <a:off x="1371600" y="5454335"/>
            <a:ext cx="5952744" cy="457200"/>
          </a:xfrm>
        </p:spPr>
        <p:txBody>
          <a:bodyPr anchor="t">
            <a:noAutofit/>
          </a:bodyPr>
          <a:lstStyle>
            <a:lvl1pPr algn="l">
              <a:defRPr sz="2400" b="0" cap="none">
                <a:solidFill>
                  <a:schemeClr val="bg1"/>
                </a:solidFill>
                <a:latin typeface="+mj-lt"/>
              </a:defRPr>
            </a:lvl1pPr>
          </a:lstStyle>
          <a:p>
            <a:r>
              <a:rPr lang="en-US" dirty="0"/>
              <a:t>Click to add subtitle </a:t>
            </a:r>
          </a:p>
        </p:txBody>
      </p:sp>
      <p:sp>
        <p:nvSpPr>
          <p:cNvPr id="3" name="Text Placeholder 2"/>
          <p:cNvSpPr>
            <a:spLocks noGrp="1"/>
          </p:cNvSpPr>
          <p:nvPr>
            <p:ph type="body" idx="1" hasCustomPrompt="1"/>
          </p:nvPr>
        </p:nvSpPr>
        <p:spPr>
          <a:xfrm>
            <a:off x="1371600" y="4873752"/>
            <a:ext cx="6172200" cy="530352"/>
          </a:xfrm>
        </p:spPr>
        <p:txBody>
          <a:bodyPr anchor="b">
            <a:noAutofit/>
          </a:bodyPr>
          <a:lstStyle>
            <a:lvl1pPr marL="0" indent="0" algn="l">
              <a:buNone/>
              <a:defRPr sz="30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383143" y="6387398"/>
            <a:ext cx="1512457" cy="378619"/>
          </a:xfrm>
        </p:spPr>
        <p:txBody>
          <a:bodyPr>
            <a:noAutofit/>
          </a:bodyPr>
          <a:lstStyle>
            <a:lvl1pPr marL="0" indent="0">
              <a:buNone/>
              <a:defRPr sz="18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
        <p:nvSpPr>
          <p:cNvPr id="49" name="Text Placeholder 10"/>
          <p:cNvSpPr>
            <a:spLocks noGrp="1"/>
          </p:cNvSpPr>
          <p:nvPr>
            <p:ph type="body" sz="quarter" idx="13" hasCustomPrompt="1"/>
          </p:nvPr>
        </p:nvSpPr>
        <p:spPr>
          <a:xfrm>
            <a:off x="2971800" y="6464651"/>
            <a:ext cx="2209800" cy="213496"/>
          </a:xfrm>
        </p:spPr>
        <p:txBody>
          <a:bodyPr wrap="none" anchor="ctr">
            <a:normAutofit/>
          </a:bodyPr>
          <a:lstStyle>
            <a:lvl1pPr marL="0" indent="0" algn="r">
              <a:buFont typeface="+mj-lt"/>
              <a:buNone/>
              <a:defRPr sz="1000" b="0" baseline="0">
                <a:solidFill>
                  <a:schemeClr val="bg1"/>
                </a:solidFill>
                <a:latin typeface="+mj-lt"/>
              </a:defRPr>
            </a:lvl1pPr>
          </a:lstStyle>
          <a:p>
            <a:pPr lvl="0"/>
            <a:r>
              <a:rPr lang="en-US" dirty="0"/>
              <a:t>Click to add Information Classification</a:t>
            </a:r>
          </a:p>
        </p:txBody>
      </p:sp>
      <p:sp>
        <p:nvSpPr>
          <p:cNvPr id="35" name="TextBox 34"/>
          <p:cNvSpPr txBox="1"/>
          <p:nvPr userDrawn="1"/>
        </p:nvSpPr>
        <p:spPr>
          <a:xfrm>
            <a:off x="5014913" y="6459533"/>
            <a:ext cx="2362202" cy="207749"/>
          </a:xfrm>
          <a:prstGeom prst="rect">
            <a:avLst/>
          </a:prstGeom>
          <a:noFill/>
        </p:spPr>
        <p:txBody>
          <a:bodyPr wrap="none" rtlCol="0">
            <a:spAutoFit/>
          </a:bodyPr>
          <a:lstStyle/>
          <a:p>
            <a:pPr algn="r"/>
            <a:r>
              <a:rPr lang="en-US" sz="750" dirty="0">
                <a:solidFill>
                  <a:prstClr val="white"/>
                </a:solidFill>
                <a:latin typeface="+mj-lt"/>
              </a:rPr>
              <a:t>|   Copyright © 2019 Tata Consultancy Services Limited</a:t>
            </a:r>
          </a:p>
        </p:txBody>
      </p:sp>
      <p:grpSp>
        <p:nvGrpSpPr>
          <p:cNvPr id="34" name="Group 33"/>
          <p:cNvGrpSpPr/>
          <p:nvPr userDrawn="1"/>
        </p:nvGrpSpPr>
        <p:grpSpPr>
          <a:xfrm>
            <a:off x="286287" y="190685"/>
            <a:ext cx="8571433" cy="381076"/>
            <a:chOff x="286287" y="274505"/>
            <a:chExt cx="8571433" cy="381076"/>
          </a:xfrm>
        </p:grpSpPr>
        <p:grpSp>
          <p:nvGrpSpPr>
            <p:cNvPr id="36" name="Group 35"/>
            <p:cNvGrpSpPr/>
            <p:nvPr userDrawn="1"/>
          </p:nvGrpSpPr>
          <p:grpSpPr>
            <a:xfrm>
              <a:off x="752567" y="334914"/>
              <a:ext cx="2099430" cy="303174"/>
              <a:chOff x="656520" y="250031"/>
              <a:chExt cx="1631861" cy="235663"/>
            </a:xfrm>
          </p:grpSpPr>
          <p:sp>
            <p:nvSpPr>
              <p:cNvPr id="39" name="Freeform 38"/>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0" name="Freeform 39"/>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46" name="Freeform 45"/>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37" name="Freeform 3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572161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p:nvPr/>
        </p:nvSpPr>
        <p:spPr>
          <a:xfrm>
            <a:off x="0" y="49"/>
            <a:ext cx="9144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endParaRPr lang="en-US" kern="0" dirty="0">
              <a:solidFill>
                <a:sysClr val="window" lastClr="FFFFFF"/>
              </a:solidFill>
              <a:latin typeface="+mj-lt"/>
            </a:endParaRPr>
          </a:p>
        </p:txBody>
      </p:sp>
      <p:sp>
        <p:nvSpPr>
          <p:cNvPr id="18" name="Freeform 17"/>
          <p:cNvSpPr>
            <a:spLocks noEditPoints="1"/>
          </p:cNvSpPr>
          <p:nvPr/>
        </p:nvSpPr>
        <p:spPr bwMode="auto">
          <a:xfrm>
            <a:off x="8342906" y="6593330"/>
            <a:ext cx="652551"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19" name="Freeform 18"/>
          <p:cNvSpPr>
            <a:spLocks noEditPoints="1"/>
          </p:cNvSpPr>
          <p:nvPr/>
        </p:nvSpPr>
        <p:spPr bwMode="auto">
          <a:xfrm>
            <a:off x="7262385" y="6593330"/>
            <a:ext cx="1040973"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20" name="Freeform 19"/>
          <p:cNvSpPr>
            <a:spLocks noEditPoints="1"/>
          </p:cNvSpPr>
          <p:nvPr/>
        </p:nvSpPr>
        <p:spPr bwMode="auto">
          <a:xfrm>
            <a:off x="6768028" y="6594734"/>
            <a:ext cx="439271"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prstClr val="white"/>
              </a:solidFill>
              <a:latin typeface="+mj-lt"/>
            </a:endParaRPr>
          </a:p>
        </p:txBody>
      </p:sp>
      <p:sp>
        <p:nvSpPr>
          <p:cNvPr id="21" name="Freeform 13"/>
          <p:cNvSpPr>
            <a:spLocks noEditPoints="1"/>
          </p:cNvSpPr>
          <p:nvPr/>
        </p:nvSpPr>
        <p:spPr bwMode="auto">
          <a:xfrm flipH="1">
            <a:off x="0" y="6317014"/>
            <a:ext cx="2197100"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dirty="0">
              <a:latin typeface="+mj-lt"/>
            </a:endParaRPr>
          </a:p>
        </p:txBody>
      </p:sp>
      <p:sp>
        <p:nvSpPr>
          <p:cNvPr id="2" name="Title Placeholder 1"/>
          <p:cNvSpPr>
            <a:spLocks noGrp="1"/>
          </p:cNvSpPr>
          <p:nvPr>
            <p:ph type="title"/>
          </p:nvPr>
        </p:nvSpPr>
        <p:spPr>
          <a:xfrm>
            <a:off x="403760" y="60740"/>
            <a:ext cx="8511639" cy="642646"/>
          </a:xfrm>
          <a:prstGeom prst="rect">
            <a:avLst/>
          </a:prstGeom>
        </p:spPr>
        <p:txBody>
          <a:bodyPr vert="horz" wrap="square"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3760" y="924944"/>
            <a:ext cx="851163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 name="Rectangle 71"/>
          <p:cNvSpPr txBox="1">
            <a:spLocks noChangeArrowheads="1"/>
          </p:cNvSpPr>
          <p:nvPr/>
        </p:nvSpPr>
        <p:spPr bwMode="auto">
          <a:xfrm>
            <a:off x="368935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lumMod val="50000"/>
                  </a:schemeClr>
                </a:solidFill>
                <a:latin typeface="+mj-lt"/>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lumMod val="50000"/>
                  </a:schemeClr>
                </a:solidFill>
                <a:latin typeface="+mj-lt"/>
                <a:ea typeface="+mn-ea"/>
                <a:cs typeface="Arial" pitchFamily="34" charset="0"/>
              </a:rPr>
              <a:t> </a:t>
            </a:r>
          </a:p>
        </p:txBody>
      </p:sp>
    </p:spTree>
    <p:extLst>
      <p:ext uri="{BB962C8B-B14F-4D97-AF65-F5344CB8AC3E}">
        <p14:creationId xmlns:p14="http://schemas.microsoft.com/office/powerpoint/2010/main" val="419142049"/>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0" r:id="rId3"/>
    <p:sldLayoutId id="2147483708" r:id="rId4"/>
    <p:sldLayoutId id="2147483679" r:id="rId5"/>
    <p:sldLayoutId id="2147483678" r:id="rId6"/>
    <p:sldLayoutId id="2147483707" r:id="rId7"/>
    <p:sldLayoutId id="2147483681" r:id="rId8"/>
    <p:sldLayoutId id="2147483709" r:id="rId9"/>
    <p:sldLayoutId id="2147483712" r:id="rId10"/>
    <p:sldLayoutId id="2147483682" r:id="rId11"/>
    <p:sldLayoutId id="2147483686" r:id="rId12"/>
    <p:sldLayoutId id="2147483687" r:id="rId13"/>
    <p:sldLayoutId id="2147483684" r:id="rId14"/>
    <p:sldLayoutId id="2147483683" r:id="rId15"/>
    <p:sldLayoutId id="2147483685" r:id="rId16"/>
    <p:sldLayoutId id="2147483688" r:id="rId17"/>
    <p:sldLayoutId id="2147483689" r:id="rId18"/>
    <p:sldLayoutId id="2147483690" r:id="rId19"/>
    <p:sldLayoutId id="2147483691" r:id="rId20"/>
    <p:sldLayoutId id="2147483692" r:id="rId21"/>
  </p:sldLayoutIdLst>
  <p:txStyles>
    <p:titleStyle>
      <a:lvl1pPr algn="l" defTabSz="914400" rtl="0" eaLnBrk="1" latinLnBrk="0" hangingPunct="1">
        <a:spcBef>
          <a:spcPct val="0"/>
        </a:spcBef>
        <a:buNone/>
        <a:defRPr sz="2800" kern="1200">
          <a:solidFill>
            <a:schemeClr val="bg1"/>
          </a:solidFill>
          <a:latin typeface="+mj-lt"/>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mj-lt"/>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mj-lt"/>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mj-lt"/>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mj-lt"/>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35" name="Rectangle 71"/>
          <p:cNvSpPr txBox="1">
            <a:spLocks noChangeArrowheads="1"/>
          </p:cNvSpPr>
          <p:nvPr/>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sp>
        <p:nvSpPr>
          <p:cNvPr id="18" name="Rectangle 17"/>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27" name="Rectangle 26"/>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29" name="Title 1"/>
          <p:cNvSpPr txBox="1">
            <a:spLocks/>
          </p:cNvSpPr>
          <p:nvPr/>
        </p:nvSpPr>
        <p:spPr>
          <a:xfrm>
            <a:off x="381003" y="2702817"/>
            <a:ext cx="61722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dirty="0">
                <a:latin typeface="Calibri" panose="020F0502020204030204" pitchFamily="34" charset="0"/>
              </a:rPr>
              <a:t>Click to edit Master title style</a:t>
            </a:r>
          </a:p>
        </p:txBody>
      </p:sp>
      <p:grpSp>
        <p:nvGrpSpPr>
          <p:cNvPr id="15" name="Group 14"/>
          <p:cNvGrpSpPr/>
          <p:nvPr userDrawn="1"/>
        </p:nvGrpSpPr>
        <p:grpSpPr>
          <a:xfrm>
            <a:off x="286287" y="274505"/>
            <a:ext cx="8571433" cy="381076"/>
            <a:chOff x="286287" y="274505"/>
            <a:chExt cx="8571433" cy="381076"/>
          </a:xfrm>
        </p:grpSpPr>
        <p:grpSp>
          <p:nvGrpSpPr>
            <p:cNvPr id="16" name="Group 15"/>
            <p:cNvGrpSpPr/>
            <p:nvPr userDrawn="1"/>
          </p:nvGrpSpPr>
          <p:grpSpPr>
            <a:xfrm>
              <a:off x="752567" y="334914"/>
              <a:ext cx="2099430" cy="303174"/>
              <a:chOff x="656520" y="250031"/>
              <a:chExt cx="1631861" cy="235663"/>
            </a:xfrm>
          </p:grpSpPr>
          <p:sp>
            <p:nvSpPr>
              <p:cNvPr id="20" name="Freeform 19"/>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1" name="Freeform 2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17" name="Freeform 1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9"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406366950"/>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spcBef>
          <a:spcPct val="0"/>
        </a:spcBef>
        <a:buNone/>
        <a:defRPr sz="2400" kern="1200">
          <a:solidFill>
            <a:schemeClr val="bg1"/>
          </a:solidFill>
          <a:latin typeface="Myriad Pro"/>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23686"/>
            <a:ext cx="9144000" cy="68580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35" name="Rectangle 71"/>
          <p:cNvSpPr txBox="1">
            <a:spLocks noChangeArrowheads="1"/>
          </p:cNvSpPr>
          <p:nvPr/>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sp>
        <p:nvSpPr>
          <p:cNvPr id="27" name="Rectangle 26"/>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29" name="Title 1"/>
          <p:cNvSpPr txBox="1">
            <a:spLocks/>
          </p:cNvSpPr>
          <p:nvPr/>
        </p:nvSpPr>
        <p:spPr>
          <a:xfrm>
            <a:off x="381003" y="2702817"/>
            <a:ext cx="61722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dirty="0">
                <a:latin typeface="Calibri" panose="020F0502020204030204" pitchFamily="34" charset="0"/>
              </a:rPr>
              <a:t>Click to edit Master title style</a:t>
            </a:r>
          </a:p>
        </p:txBody>
      </p:sp>
      <p:grpSp>
        <p:nvGrpSpPr>
          <p:cNvPr id="15" name="Group 14"/>
          <p:cNvGrpSpPr/>
          <p:nvPr userDrawn="1"/>
        </p:nvGrpSpPr>
        <p:grpSpPr>
          <a:xfrm>
            <a:off x="286287" y="274505"/>
            <a:ext cx="8571433" cy="381076"/>
            <a:chOff x="286287" y="274505"/>
            <a:chExt cx="8571433" cy="381076"/>
          </a:xfrm>
        </p:grpSpPr>
        <p:grpSp>
          <p:nvGrpSpPr>
            <p:cNvPr id="16" name="Group 15"/>
            <p:cNvGrpSpPr/>
            <p:nvPr userDrawn="1"/>
          </p:nvGrpSpPr>
          <p:grpSpPr>
            <a:xfrm>
              <a:off x="752567" y="334914"/>
              <a:ext cx="2099430" cy="303174"/>
              <a:chOff x="656520" y="250031"/>
              <a:chExt cx="1631861" cy="235663"/>
            </a:xfrm>
          </p:grpSpPr>
          <p:sp>
            <p:nvSpPr>
              <p:cNvPr id="20" name="Freeform 19"/>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1" name="Freeform 2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2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17" name="Freeform 16"/>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18"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1691110911"/>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23686"/>
            <a:ext cx="9144000" cy="6858000"/>
          </a:xfrm>
          <a:prstGeom prst="rect">
            <a:avLst/>
          </a:prstGeom>
          <a:gradFill flip="none" rotWithShape="1">
            <a:gsLst>
              <a:gs pos="0">
                <a:srgbClr val="F1A434">
                  <a:shade val="30000"/>
                  <a:satMod val="115000"/>
                </a:srgbClr>
              </a:gs>
              <a:gs pos="50000">
                <a:srgbClr val="F1A434">
                  <a:shade val="67500"/>
                  <a:satMod val="115000"/>
                </a:srgbClr>
              </a:gs>
              <a:gs pos="100000">
                <a:srgbClr val="F1A43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35" name="Rectangle 71"/>
          <p:cNvSpPr txBox="1">
            <a:spLocks noChangeArrowheads="1"/>
          </p:cNvSpPr>
          <p:nvPr/>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sp>
        <p:nvSpPr>
          <p:cNvPr id="27" name="Rectangle 26"/>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29" name="Title 1"/>
          <p:cNvSpPr txBox="1">
            <a:spLocks/>
          </p:cNvSpPr>
          <p:nvPr/>
        </p:nvSpPr>
        <p:spPr>
          <a:xfrm>
            <a:off x="381003" y="2702817"/>
            <a:ext cx="61722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dirty="0">
                <a:latin typeface="Calibri" panose="020F0502020204030204" pitchFamily="34" charset="0"/>
              </a:rPr>
              <a:t>Click to edit Master title style</a:t>
            </a:r>
          </a:p>
        </p:txBody>
      </p:sp>
      <p:grpSp>
        <p:nvGrpSpPr>
          <p:cNvPr id="15" name="Group 14"/>
          <p:cNvGrpSpPr/>
          <p:nvPr userDrawn="1"/>
        </p:nvGrpSpPr>
        <p:grpSpPr>
          <a:xfrm>
            <a:off x="286287" y="274505"/>
            <a:ext cx="8571433" cy="381076"/>
            <a:chOff x="286287" y="274505"/>
            <a:chExt cx="8571433" cy="381076"/>
          </a:xfrm>
        </p:grpSpPr>
        <p:grpSp>
          <p:nvGrpSpPr>
            <p:cNvPr id="17" name="Group 16"/>
            <p:cNvGrpSpPr/>
            <p:nvPr userDrawn="1"/>
          </p:nvGrpSpPr>
          <p:grpSpPr>
            <a:xfrm>
              <a:off x="752567" y="334914"/>
              <a:ext cx="2099430" cy="303174"/>
              <a:chOff x="656520" y="250031"/>
              <a:chExt cx="1631861" cy="235663"/>
            </a:xfrm>
          </p:grpSpPr>
          <p:sp>
            <p:nvSpPr>
              <p:cNvPr id="24" name="Freeform 23"/>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2" name="Freeform 3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1" name="Freeform 20"/>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3806777927"/>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23686"/>
            <a:ext cx="9144000" cy="6858000"/>
          </a:xfrm>
          <a:prstGeom prst="rect">
            <a:avLst/>
          </a:prstGeom>
          <a:gradFill flip="none" rotWithShape="1">
            <a:gsLst>
              <a:gs pos="0">
                <a:srgbClr val="D6492A">
                  <a:shade val="30000"/>
                  <a:satMod val="115000"/>
                </a:srgbClr>
              </a:gs>
              <a:gs pos="50000">
                <a:srgbClr val="D6492A">
                  <a:shade val="67500"/>
                  <a:satMod val="115000"/>
                </a:srgbClr>
              </a:gs>
              <a:gs pos="100000">
                <a:srgbClr val="D6492A">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35" name="Rectangle 71"/>
          <p:cNvSpPr txBox="1">
            <a:spLocks noChangeArrowheads="1"/>
          </p:cNvSpPr>
          <p:nvPr/>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sp>
        <p:nvSpPr>
          <p:cNvPr id="27" name="Rectangle 26"/>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29" name="Title 1"/>
          <p:cNvSpPr txBox="1">
            <a:spLocks/>
          </p:cNvSpPr>
          <p:nvPr/>
        </p:nvSpPr>
        <p:spPr>
          <a:xfrm>
            <a:off x="381003" y="2702817"/>
            <a:ext cx="61722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dirty="0">
                <a:latin typeface="Calibri" panose="020F0502020204030204" pitchFamily="34" charset="0"/>
              </a:rPr>
              <a:t>Click to edit Master title style</a:t>
            </a:r>
          </a:p>
        </p:txBody>
      </p:sp>
      <p:grpSp>
        <p:nvGrpSpPr>
          <p:cNvPr id="15" name="Group 14"/>
          <p:cNvGrpSpPr/>
          <p:nvPr userDrawn="1"/>
        </p:nvGrpSpPr>
        <p:grpSpPr>
          <a:xfrm>
            <a:off x="286287" y="274505"/>
            <a:ext cx="8571433" cy="381076"/>
            <a:chOff x="286287" y="274505"/>
            <a:chExt cx="8571433" cy="381076"/>
          </a:xfrm>
        </p:grpSpPr>
        <p:grpSp>
          <p:nvGrpSpPr>
            <p:cNvPr id="17" name="Group 16"/>
            <p:cNvGrpSpPr/>
            <p:nvPr userDrawn="1"/>
          </p:nvGrpSpPr>
          <p:grpSpPr>
            <a:xfrm>
              <a:off x="752567" y="334914"/>
              <a:ext cx="2099430" cy="303174"/>
              <a:chOff x="656520" y="250031"/>
              <a:chExt cx="1631861" cy="235663"/>
            </a:xfrm>
          </p:grpSpPr>
          <p:sp>
            <p:nvSpPr>
              <p:cNvPr id="24" name="Freeform 23"/>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2" name="Freeform 3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1" name="Freeform 20"/>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492894606"/>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23686"/>
            <a:ext cx="9144000" cy="68580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35" name="Rectangle 71"/>
          <p:cNvSpPr txBox="1">
            <a:spLocks noChangeArrowheads="1"/>
          </p:cNvSpPr>
          <p:nvPr/>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sp>
        <p:nvSpPr>
          <p:cNvPr id="27" name="Rectangle 26"/>
          <p:cNvSpPr/>
          <p:nvPr/>
        </p:nvSpPr>
        <p:spPr>
          <a:xfrm flipH="1">
            <a:off x="-9728" y="5715001"/>
            <a:ext cx="9153728"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29" name="Title 1"/>
          <p:cNvSpPr txBox="1">
            <a:spLocks/>
          </p:cNvSpPr>
          <p:nvPr/>
        </p:nvSpPr>
        <p:spPr>
          <a:xfrm>
            <a:off x="381003" y="2702817"/>
            <a:ext cx="61722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dirty="0">
                <a:latin typeface="Calibri" panose="020F0502020204030204" pitchFamily="34" charset="0"/>
              </a:rPr>
              <a:t>Click to edit Master title style</a:t>
            </a:r>
          </a:p>
        </p:txBody>
      </p:sp>
      <p:grpSp>
        <p:nvGrpSpPr>
          <p:cNvPr id="15" name="Group 14"/>
          <p:cNvGrpSpPr/>
          <p:nvPr userDrawn="1"/>
        </p:nvGrpSpPr>
        <p:grpSpPr>
          <a:xfrm>
            <a:off x="286287" y="274505"/>
            <a:ext cx="8571433" cy="381076"/>
            <a:chOff x="286287" y="274505"/>
            <a:chExt cx="8571433" cy="381076"/>
          </a:xfrm>
        </p:grpSpPr>
        <p:grpSp>
          <p:nvGrpSpPr>
            <p:cNvPr id="17" name="Group 16"/>
            <p:cNvGrpSpPr/>
            <p:nvPr userDrawn="1"/>
          </p:nvGrpSpPr>
          <p:grpSpPr>
            <a:xfrm>
              <a:off x="752567" y="334914"/>
              <a:ext cx="2099430" cy="303174"/>
              <a:chOff x="656520" y="250031"/>
              <a:chExt cx="1631861" cy="235663"/>
            </a:xfrm>
          </p:grpSpPr>
          <p:sp>
            <p:nvSpPr>
              <p:cNvPr id="24" name="Freeform 23"/>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2" name="Freeform 3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1" name="Freeform 20"/>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709721341"/>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9731" y="-23686"/>
            <a:ext cx="9144000" cy="68580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sysClr val="window" lastClr="FFFFFF"/>
              </a:solidFill>
              <a:effectLst/>
              <a:uLnTx/>
              <a:uFillTx/>
              <a:latin typeface="Calibri" panose="020F0502020204030204" pitchFamily="34" charset="0"/>
            </a:endParaRPr>
          </a:p>
        </p:txBody>
      </p:sp>
      <p:sp>
        <p:nvSpPr>
          <p:cNvPr id="1027" name="AutoShape 3"/>
          <p:cNvSpPr>
            <a:spLocks noChangeAspect="1" noChangeArrowheads="1" noTextEdit="1"/>
          </p:cNvSpPr>
          <p:nvPr/>
        </p:nvSpPr>
        <p:spPr bwMode="auto">
          <a:xfrm>
            <a:off x="0" y="3810000"/>
            <a:ext cx="9144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endParaRPr>
          </a:p>
        </p:txBody>
      </p:sp>
      <p:sp>
        <p:nvSpPr>
          <p:cNvPr id="35" name="Rectangle 71"/>
          <p:cNvSpPr txBox="1">
            <a:spLocks noChangeArrowheads="1"/>
          </p:cNvSpPr>
          <p:nvPr/>
        </p:nvSpPr>
        <p:spPr bwMode="auto">
          <a:xfrm>
            <a:off x="4343400" y="6473952"/>
            <a:ext cx="663575"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Calibri" panose="020F0502020204030204" pitchFamily="34" charset="0"/>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Calibri" panose="020F0502020204030204" pitchFamily="34" charset="0"/>
                <a:ea typeface="+mn-ea"/>
                <a:cs typeface="Arial" pitchFamily="34" charset="0"/>
              </a:rPr>
              <a:t> </a:t>
            </a:r>
          </a:p>
        </p:txBody>
      </p:sp>
      <p:sp>
        <p:nvSpPr>
          <p:cNvPr id="27" name="Rectangle 26"/>
          <p:cNvSpPr/>
          <p:nvPr/>
        </p:nvSpPr>
        <p:spPr>
          <a:xfrm flipH="1">
            <a:off x="-9728" y="5715001"/>
            <a:ext cx="9153728" cy="118872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Calibri" panose="020F0502020204030204" pitchFamily="34" charset="0"/>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29" name="Title 1"/>
          <p:cNvSpPr txBox="1">
            <a:spLocks/>
          </p:cNvSpPr>
          <p:nvPr/>
        </p:nvSpPr>
        <p:spPr>
          <a:xfrm>
            <a:off x="381003" y="2702817"/>
            <a:ext cx="61722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dirty="0">
                <a:latin typeface="Calibri" panose="020F0502020204030204" pitchFamily="34" charset="0"/>
              </a:rPr>
              <a:t>Click to edit Master title style</a:t>
            </a:r>
          </a:p>
        </p:txBody>
      </p:sp>
      <p:grpSp>
        <p:nvGrpSpPr>
          <p:cNvPr id="15" name="Group 14"/>
          <p:cNvGrpSpPr/>
          <p:nvPr userDrawn="1"/>
        </p:nvGrpSpPr>
        <p:grpSpPr>
          <a:xfrm>
            <a:off x="286287" y="274505"/>
            <a:ext cx="8571433" cy="381076"/>
            <a:chOff x="286287" y="274505"/>
            <a:chExt cx="8571433" cy="381076"/>
          </a:xfrm>
        </p:grpSpPr>
        <p:grpSp>
          <p:nvGrpSpPr>
            <p:cNvPr id="17" name="Group 16"/>
            <p:cNvGrpSpPr/>
            <p:nvPr userDrawn="1"/>
          </p:nvGrpSpPr>
          <p:grpSpPr>
            <a:xfrm>
              <a:off x="752567" y="334914"/>
              <a:ext cx="2099430" cy="303174"/>
              <a:chOff x="656520" y="250031"/>
              <a:chExt cx="1631861" cy="235663"/>
            </a:xfrm>
          </p:grpSpPr>
          <p:sp>
            <p:nvSpPr>
              <p:cNvPr id="24" name="Freeform 23"/>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2" name="Freeform 3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1" name="Freeform 20"/>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2"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989715618"/>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22" name="Rectangle 17"/>
          <p:cNvSpPr/>
          <p:nvPr/>
        </p:nvSpPr>
        <p:spPr>
          <a:xfrm>
            <a:off x="-19051" y="2"/>
            <a:ext cx="9163050" cy="6324600"/>
          </a:xfrm>
          <a:custGeom>
            <a:avLst/>
            <a:gdLst>
              <a:gd name="connsiteX0" fmla="*/ 0 w 9144000"/>
              <a:gd name="connsiteY0" fmla="*/ 0 h 4648200"/>
              <a:gd name="connsiteX1" fmla="*/ 9144000 w 9144000"/>
              <a:gd name="connsiteY1" fmla="*/ 0 h 4648200"/>
              <a:gd name="connsiteX2" fmla="*/ 9144000 w 9144000"/>
              <a:gd name="connsiteY2" fmla="*/ 4648200 h 4648200"/>
              <a:gd name="connsiteX3" fmla="*/ 0 w 9144000"/>
              <a:gd name="connsiteY3" fmla="*/ 4648200 h 4648200"/>
              <a:gd name="connsiteX4" fmla="*/ 0 w 9144000"/>
              <a:gd name="connsiteY4" fmla="*/ 0 h 4648200"/>
              <a:gd name="connsiteX0" fmla="*/ 0 w 9144000"/>
              <a:gd name="connsiteY0" fmla="*/ 0 h 4648200"/>
              <a:gd name="connsiteX1" fmla="*/ 9144000 w 9144000"/>
              <a:gd name="connsiteY1" fmla="*/ 0 h 4648200"/>
              <a:gd name="connsiteX2" fmla="*/ 9144000 w 9144000"/>
              <a:gd name="connsiteY2" fmla="*/ 4648200 h 4648200"/>
              <a:gd name="connsiteX3" fmla="*/ 952500 w 9144000"/>
              <a:gd name="connsiteY3" fmla="*/ 4648200 h 4648200"/>
              <a:gd name="connsiteX4" fmla="*/ 0 w 9144000"/>
              <a:gd name="connsiteY4" fmla="*/ 4648200 h 4648200"/>
              <a:gd name="connsiteX5" fmla="*/ 0 w 9144000"/>
              <a:gd name="connsiteY5" fmla="*/ 0 h 4648200"/>
              <a:gd name="connsiteX0" fmla="*/ 0 w 9144000"/>
              <a:gd name="connsiteY0" fmla="*/ 0 h 4648200"/>
              <a:gd name="connsiteX1" fmla="*/ 9144000 w 9144000"/>
              <a:gd name="connsiteY1" fmla="*/ 0 h 4648200"/>
              <a:gd name="connsiteX2" fmla="*/ 9144000 w 9144000"/>
              <a:gd name="connsiteY2" fmla="*/ 4648200 h 4648200"/>
              <a:gd name="connsiteX3" fmla="*/ 952500 w 9144000"/>
              <a:gd name="connsiteY3" fmla="*/ 4648200 h 4648200"/>
              <a:gd name="connsiteX4" fmla="*/ 819150 w 9144000"/>
              <a:gd name="connsiteY4" fmla="*/ 4648200 h 4648200"/>
              <a:gd name="connsiteX5" fmla="*/ 0 w 9144000"/>
              <a:gd name="connsiteY5" fmla="*/ 4648200 h 4648200"/>
              <a:gd name="connsiteX6" fmla="*/ 0 w 9144000"/>
              <a:gd name="connsiteY6" fmla="*/ 0 h 4648200"/>
              <a:gd name="connsiteX0" fmla="*/ 0 w 9144000"/>
              <a:gd name="connsiteY0" fmla="*/ 0 h 6181725"/>
              <a:gd name="connsiteX1" fmla="*/ 9144000 w 9144000"/>
              <a:gd name="connsiteY1" fmla="*/ 0 h 6181725"/>
              <a:gd name="connsiteX2" fmla="*/ 9144000 w 9144000"/>
              <a:gd name="connsiteY2" fmla="*/ 4648200 h 6181725"/>
              <a:gd name="connsiteX3" fmla="*/ 952500 w 9144000"/>
              <a:gd name="connsiteY3" fmla="*/ 4648200 h 6181725"/>
              <a:gd name="connsiteX4" fmla="*/ 942975 w 9144000"/>
              <a:gd name="connsiteY4" fmla="*/ 6181725 h 6181725"/>
              <a:gd name="connsiteX5" fmla="*/ 0 w 9144000"/>
              <a:gd name="connsiteY5" fmla="*/ 4648200 h 6181725"/>
              <a:gd name="connsiteX6" fmla="*/ 0 w 9144000"/>
              <a:gd name="connsiteY6" fmla="*/ 0 h 6181725"/>
              <a:gd name="connsiteX0" fmla="*/ 0 w 9144000"/>
              <a:gd name="connsiteY0" fmla="*/ 0 h 6181725"/>
              <a:gd name="connsiteX1" fmla="*/ 9144000 w 9144000"/>
              <a:gd name="connsiteY1" fmla="*/ 0 h 6181725"/>
              <a:gd name="connsiteX2" fmla="*/ 9144000 w 9144000"/>
              <a:gd name="connsiteY2" fmla="*/ 4648200 h 6181725"/>
              <a:gd name="connsiteX3" fmla="*/ 952500 w 9144000"/>
              <a:gd name="connsiteY3" fmla="*/ 4648200 h 6181725"/>
              <a:gd name="connsiteX4" fmla="*/ 942975 w 9144000"/>
              <a:gd name="connsiteY4" fmla="*/ 6181725 h 6181725"/>
              <a:gd name="connsiteX5" fmla="*/ 552450 w 9144000"/>
              <a:gd name="connsiteY5" fmla="*/ 5534025 h 6181725"/>
              <a:gd name="connsiteX6" fmla="*/ 0 w 9144000"/>
              <a:gd name="connsiteY6" fmla="*/ 4648200 h 6181725"/>
              <a:gd name="connsiteX7" fmla="*/ 0 w 9144000"/>
              <a:gd name="connsiteY7" fmla="*/ 0 h 6181725"/>
              <a:gd name="connsiteX0" fmla="*/ 9525 w 9153525"/>
              <a:gd name="connsiteY0" fmla="*/ 0 h 6267450"/>
              <a:gd name="connsiteX1" fmla="*/ 9153525 w 9153525"/>
              <a:gd name="connsiteY1" fmla="*/ 0 h 6267450"/>
              <a:gd name="connsiteX2" fmla="*/ 9153525 w 9153525"/>
              <a:gd name="connsiteY2" fmla="*/ 4648200 h 6267450"/>
              <a:gd name="connsiteX3" fmla="*/ 962025 w 9153525"/>
              <a:gd name="connsiteY3" fmla="*/ 4648200 h 6267450"/>
              <a:gd name="connsiteX4" fmla="*/ 952500 w 9153525"/>
              <a:gd name="connsiteY4" fmla="*/ 6181725 h 6267450"/>
              <a:gd name="connsiteX5" fmla="*/ 0 w 9153525"/>
              <a:gd name="connsiteY5" fmla="*/ 6267450 h 6267450"/>
              <a:gd name="connsiteX6" fmla="*/ 9525 w 9153525"/>
              <a:gd name="connsiteY6" fmla="*/ 4648200 h 6267450"/>
              <a:gd name="connsiteX7" fmla="*/ 9525 w 9153525"/>
              <a:gd name="connsiteY7" fmla="*/ 0 h 6267450"/>
              <a:gd name="connsiteX0" fmla="*/ 9525 w 9153525"/>
              <a:gd name="connsiteY0" fmla="*/ 0 h 6315075"/>
              <a:gd name="connsiteX1" fmla="*/ 9153525 w 9153525"/>
              <a:gd name="connsiteY1" fmla="*/ 0 h 6315075"/>
              <a:gd name="connsiteX2" fmla="*/ 9153525 w 9153525"/>
              <a:gd name="connsiteY2" fmla="*/ 4648200 h 6315075"/>
              <a:gd name="connsiteX3" fmla="*/ 962025 w 9153525"/>
              <a:gd name="connsiteY3" fmla="*/ 4648200 h 6315075"/>
              <a:gd name="connsiteX4" fmla="*/ 1076325 w 9153525"/>
              <a:gd name="connsiteY4" fmla="*/ 6315075 h 6315075"/>
              <a:gd name="connsiteX5" fmla="*/ 0 w 9153525"/>
              <a:gd name="connsiteY5" fmla="*/ 6267450 h 6315075"/>
              <a:gd name="connsiteX6" fmla="*/ 9525 w 9153525"/>
              <a:gd name="connsiteY6" fmla="*/ 4648200 h 6315075"/>
              <a:gd name="connsiteX7" fmla="*/ 9525 w 9153525"/>
              <a:gd name="connsiteY7" fmla="*/ 0 h 6315075"/>
              <a:gd name="connsiteX0" fmla="*/ 9525 w 9153525"/>
              <a:gd name="connsiteY0" fmla="*/ 0 h 6315075"/>
              <a:gd name="connsiteX1" fmla="*/ 9153525 w 9153525"/>
              <a:gd name="connsiteY1" fmla="*/ 0 h 6315075"/>
              <a:gd name="connsiteX2" fmla="*/ 9153525 w 9153525"/>
              <a:gd name="connsiteY2" fmla="*/ 4648200 h 6315075"/>
              <a:gd name="connsiteX3" fmla="*/ 1076325 w 9153525"/>
              <a:gd name="connsiteY3" fmla="*/ 4648200 h 6315075"/>
              <a:gd name="connsiteX4" fmla="*/ 1076325 w 9153525"/>
              <a:gd name="connsiteY4" fmla="*/ 6315075 h 6315075"/>
              <a:gd name="connsiteX5" fmla="*/ 0 w 9153525"/>
              <a:gd name="connsiteY5" fmla="*/ 6267450 h 6315075"/>
              <a:gd name="connsiteX6" fmla="*/ 9525 w 9153525"/>
              <a:gd name="connsiteY6" fmla="*/ 4648200 h 6315075"/>
              <a:gd name="connsiteX7" fmla="*/ 9525 w 9153525"/>
              <a:gd name="connsiteY7" fmla="*/ 0 h 6315075"/>
              <a:gd name="connsiteX0" fmla="*/ 19050 w 9163050"/>
              <a:gd name="connsiteY0" fmla="*/ 0 h 6324600"/>
              <a:gd name="connsiteX1" fmla="*/ 9163050 w 9163050"/>
              <a:gd name="connsiteY1" fmla="*/ 0 h 6324600"/>
              <a:gd name="connsiteX2" fmla="*/ 9163050 w 9163050"/>
              <a:gd name="connsiteY2" fmla="*/ 4648200 h 6324600"/>
              <a:gd name="connsiteX3" fmla="*/ 1085850 w 9163050"/>
              <a:gd name="connsiteY3" fmla="*/ 4648200 h 6324600"/>
              <a:gd name="connsiteX4" fmla="*/ 1085850 w 9163050"/>
              <a:gd name="connsiteY4" fmla="*/ 6315075 h 6324600"/>
              <a:gd name="connsiteX5" fmla="*/ 0 w 9163050"/>
              <a:gd name="connsiteY5" fmla="*/ 6324600 h 6324600"/>
              <a:gd name="connsiteX6" fmla="*/ 19050 w 9163050"/>
              <a:gd name="connsiteY6" fmla="*/ 4648200 h 6324600"/>
              <a:gd name="connsiteX7" fmla="*/ 19050 w 916305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6324600">
                <a:moveTo>
                  <a:pt x="19050" y="0"/>
                </a:moveTo>
                <a:lnTo>
                  <a:pt x="9163050" y="0"/>
                </a:lnTo>
                <a:lnTo>
                  <a:pt x="9163050" y="4648200"/>
                </a:lnTo>
                <a:lnTo>
                  <a:pt x="1085850" y="4648200"/>
                </a:lnTo>
                <a:lnTo>
                  <a:pt x="1085850" y="6315075"/>
                </a:lnTo>
                <a:lnTo>
                  <a:pt x="0" y="6324600"/>
                </a:lnTo>
                <a:lnTo>
                  <a:pt x="19050" y="4648200"/>
                </a:lnTo>
                <a:lnTo>
                  <a:pt x="19050" y="0"/>
                </a:lnTo>
                <a:close/>
              </a:path>
            </a:pathLst>
          </a:cu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6" name="TextBox 5"/>
          <p:cNvSpPr txBox="1"/>
          <p:nvPr/>
        </p:nvSpPr>
        <p:spPr>
          <a:xfrm>
            <a:off x="495300" y="2933700"/>
            <a:ext cx="8077200" cy="553998"/>
          </a:xfrm>
          <a:prstGeom prst="rect">
            <a:avLst/>
          </a:prstGeom>
          <a:noFill/>
        </p:spPr>
        <p:txBody>
          <a:bodyPr wrap="square" rtlCol="0">
            <a:noAutofit/>
          </a:bodyPr>
          <a:lstStyle/>
          <a:p>
            <a:pPr algn="l" defTabSz="914400" rtl="0" eaLnBrk="1" latinLnBrk="0" hangingPunct="1">
              <a:spcBef>
                <a:spcPct val="0"/>
              </a:spcBef>
              <a:buNone/>
            </a:pPr>
            <a:r>
              <a:rPr lang="en-US" sz="3000" kern="1200" dirty="0">
                <a:solidFill>
                  <a:schemeClr val="bg1"/>
                </a:solidFill>
                <a:latin typeface="Calibri" panose="020F0502020204030204" pitchFamily="34" charset="0"/>
                <a:ea typeface="+mj-ea"/>
                <a:cs typeface="Arial" pitchFamily="34" charset="0"/>
              </a:rPr>
              <a:t>Thank You</a:t>
            </a:r>
          </a:p>
        </p:txBody>
      </p:sp>
      <p:sp>
        <p:nvSpPr>
          <p:cNvPr id="19" name="Rectangle 18"/>
          <p:cNvSpPr/>
          <p:nvPr/>
        </p:nvSpPr>
        <p:spPr>
          <a:xfrm flipH="1">
            <a:off x="-9728" y="5715001"/>
            <a:ext cx="9153728" cy="1188720"/>
          </a:xfrm>
          <a:prstGeom prst="rect">
            <a:avLst/>
          </a:prstGeom>
          <a:solidFill>
            <a:srgbClr val="B9AFA4"/>
          </a:solidFill>
          <a:ln w="9525" cap="flat" cmpd="sng" algn="ctr">
            <a:noFill/>
            <a:prstDash val="solid"/>
          </a:ln>
          <a:effectLst/>
        </p:spPr>
        <p:txBody>
          <a:bodyPr rtlCol="0" anchor="ctr"/>
          <a:lstStyle/>
          <a:p>
            <a:pPr algn="ctr"/>
            <a:endParaRPr lang="en-US" kern="0" dirty="0">
              <a:solidFill>
                <a:sysClr val="window" lastClr="FFFFFF"/>
              </a:solidFill>
              <a:latin typeface="Calibri" panose="020F0502020204030204" pitchFamily="34" charset="0"/>
            </a:endParaRPr>
          </a:p>
        </p:txBody>
      </p:sp>
      <p:sp>
        <p:nvSpPr>
          <p:cNvPr id="20" name="TextBox 19"/>
          <p:cNvSpPr txBox="1"/>
          <p:nvPr/>
        </p:nvSpPr>
        <p:spPr>
          <a:xfrm>
            <a:off x="384048" y="5943600"/>
            <a:ext cx="1958998" cy="818744"/>
          </a:xfrm>
          <a:prstGeom prst="rect">
            <a:avLst/>
          </a:prstGeom>
          <a:noFill/>
        </p:spPr>
        <p:txBody>
          <a:bodyPr wrap="none" rtlCol="0">
            <a:noAutofit/>
          </a:bodyPr>
          <a:lstStyle/>
          <a:p>
            <a:r>
              <a:rPr lang="en-US" sz="1500" dirty="0">
                <a:solidFill>
                  <a:srgbClr val="EEECE1">
                    <a:lumMod val="90000"/>
                  </a:srgbClr>
                </a:solidFill>
                <a:latin typeface="Calibri" panose="020F0502020204030204" pitchFamily="34" charset="0"/>
              </a:rPr>
              <a:t>IT Services</a:t>
            </a:r>
          </a:p>
          <a:p>
            <a:r>
              <a:rPr lang="en-US" sz="1500" dirty="0">
                <a:solidFill>
                  <a:srgbClr val="EEECE1">
                    <a:lumMod val="90000"/>
                  </a:srgbClr>
                </a:solidFill>
                <a:latin typeface="Calibri" panose="020F0502020204030204" pitchFamily="34" charset="0"/>
              </a:rPr>
              <a:t>Business Solutions</a:t>
            </a:r>
          </a:p>
          <a:p>
            <a:r>
              <a:rPr lang="en-US" sz="1500" dirty="0">
                <a:solidFill>
                  <a:srgbClr val="EEECE1">
                    <a:lumMod val="90000"/>
                  </a:srgbClr>
                </a:solidFill>
                <a:latin typeface="Calibri" panose="020F0502020204030204" pitchFamily="34" charset="0"/>
              </a:rPr>
              <a:t>Consulting</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705600" y="5137516"/>
            <a:ext cx="2454502" cy="1125173"/>
          </a:xfrm>
          <a:prstGeom prst="rect">
            <a:avLst/>
          </a:prstGeom>
        </p:spPr>
      </p:pic>
      <p:sp>
        <p:nvSpPr>
          <p:cNvPr id="14" name="TextBox 13"/>
          <p:cNvSpPr txBox="1"/>
          <p:nvPr userDrawn="1"/>
        </p:nvSpPr>
        <p:spPr>
          <a:xfrm>
            <a:off x="7830820" y="6604084"/>
            <a:ext cx="1313180" cy="253916"/>
          </a:xfrm>
          <a:prstGeom prst="rect">
            <a:avLst/>
          </a:prstGeom>
          <a:noFill/>
        </p:spPr>
        <p:txBody>
          <a:bodyPr wrap="none" rtlCol="0">
            <a:spAutoFit/>
          </a:bodyPr>
          <a:lstStyle/>
          <a:p>
            <a:r>
              <a:rPr lang="nn-NO" sz="1050" dirty="0">
                <a:solidFill>
                  <a:schemeClr val="tx1">
                    <a:lumMod val="75000"/>
                    <a:lumOff val="25000"/>
                  </a:schemeClr>
                </a:solidFill>
                <a:latin typeface="Calibri" panose="020F0502020204030204" pitchFamily="34" charset="0"/>
              </a:rPr>
              <a:t>studioppt I 01 I 2019</a:t>
            </a:r>
            <a:endParaRPr lang="en-US" sz="1050" dirty="0">
              <a:solidFill>
                <a:schemeClr val="tx1">
                  <a:lumMod val="75000"/>
                  <a:lumOff val="25000"/>
                </a:schemeClr>
              </a:solidFill>
              <a:latin typeface="Calibri" panose="020F0502020204030204" pitchFamily="34" charset="0"/>
            </a:endParaRPr>
          </a:p>
        </p:txBody>
      </p:sp>
      <p:grpSp>
        <p:nvGrpSpPr>
          <p:cNvPr id="23" name="Group 22"/>
          <p:cNvGrpSpPr/>
          <p:nvPr userDrawn="1"/>
        </p:nvGrpSpPr>
        <p:grpSpPr>
          <a:xfrm>
            <a:off x="286287" y="274505"/>
            <a:ext cx="8571433" cy="381076"/>
            <a:chOff x="286287" y="274505"/>
            <a:chExt cx="8571433" cy="381076"/>
          </a:xfrm>
        </p:grpSpPr>
        <p:grpSp>
          <p:nvGrpSpPr>
            <p:cNvPr id="24" name="Group 23"/>
            <p:cNvGrpSpPr/>
            <p:nvPr userDrawn="1"/>
          </p:nvGrpSpPr>
          <p:grpSpPr>
            <a:xfrm>
              <a:off x="752567" y="334914"/>
              <a:ext cx="2099430" cy="303174"/>
              <a:chOff x="656520" y="250031"/>
              <a:chExt cx="1631861" cy="235663"/>
            </a:xfrm>
          </p:grpSpPr>
          <p:sp>
            <p:nvSpPr>
              <p:cNvPr id="30" name="Freeform 29"/>
              <p:cNvSpPr>
                <a:spLocks noEditPoints="1"/>
              </p:cNvSpPr>
              <p:nvPr/>
            </p:nvSpPr>
            <p:spPr bwMode="auto">
              <a:xfrm>
                <a:off x="1466912" y="250031"/>
                <a:ext cx="489413" cy="84203"/>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1" name="Freeform 30"/>
              <p:cNvSpPr>
                <a:spLocks noEditPoints="1"/>
              </p:cNvSpPr>
              <p:nvPr/>
            </p:nvSpPr>
            <p:spPr bwMode="auto">
              <a:xfrm>
                <a:off x="656520" y="250031"/>
                <a:ext cx="780730" cy="84203"/>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32" name="Freeform 31"/>
              <p:cNvSpPr>
                <a:spLocks noEditPoints="1"/>
              </p:cNvSpPr>
              <p:nvPr/>
            </p:nvSpPr>
            <p:spPr bwMode="auto">
              <a:xfrm>
                <a:off x="1409510" y="392855"/>
                <a:ext cx="878871" cy="92839"/>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Myriad Pro"/>
                </a:endParaRPr>
              </a:p>
            </p:txBody>
          </p:sp>
        </p:grpSp>
        <p:sp>
          <p:nvSpPr>
            <p:cNvPr id="28" name="Freeform 27"/>
            <p:cNvSpPr>
              <a:spLocks noEditPoints="1"/>
            </p:cNvSpPr>
            <p:nvPr userDrawn="1"/>
          </p:nvSpPr>
          <p:spPr bwMode="auto">
            <a:xfrm>
              <a:off x="286287" y="334914"/>
              <a:ext cx="435109" cy="108394"/>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Myriad Pro"/>
              </a:endParaRPr>
            </a:p>
          </p:txBody>
        </p:sp>
        <p:sp>
          <p:nvSpPr>
            <p:cNvPr id="29" name="Freeform 9"/>
            <p:cNvSpPr>
              <a:spLocks noEditPoints="1"/>
            </p:cNvSpPr>
            <p:nvPr userDrawn="1"/>
          </p:nvSpPr>
          <p:spPr bwMode="auto">
            <a:xfrm>
              <a:off x="8421754" y="274505"/>
              <a:ext cx="435966" cy="381076"/>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68580" tIns="34290" rIns="68580" bIns="34290" numCol="1" anchor="t" anchorCtr="0" compatLnSpc="1">
              <a:prstTxWarp prst="textNoShape">
                <a:avLst/>
              </a:prstTxWarp>
            </a:bodyPr>
            <a:lstStyle/>
            <a:p>
              <a:endParaRPr lang="en-US" dirty="0">
                <a:latin typeface="Myriad Pro"/>
              </a:endParaRPr>
            </a:p>
          </p:txBody>
        </p:sp>
      </p:grpSp>
    </p:spTree>
    <p:extLst>
      <p:ext uri="{BB962C8B-B14F-4D97-AF65-F5344CB8AC3E}">
        <p14:creationId xmlns:p14="http://schemas.microsoft.com/office/powerpoint/2010/main" val="2555492640"/>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spcBef>
          <a:spcPct val="0"/>
        </a:spcBef>
        <a:buNone/>
        <a:defRPr sz="3000"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machmetrics.com/speed-blog/average-page-load-times-websites-2018/" TargetMode="Externa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6.xml"/><Relationship Id="rId7" Type="http://schemas.openxmlformats.org/officeDocument/2006/relationships/image" Target="../media/image28.jpe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Daniel_Ospina_Calculo%20Concurrencia.xlsm"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93469"/>
            <a:ext cx="5952744" cy="457200"/>
          </a:xfrm>
        </p:spPr>
        <p:txBody>
          <a:bodyPr/>
          <a:lstStyle/>
          <a:p>
            <a:r>
              <a:rPr lang="en-IN" sz="4000" b="1" dirty="0">
                <a:latin typeface="Calibri Light" panose="020F0302020204030204" pitchFamily="34" charset="0"/>
                <a:cs typeface="Calibri Light" panose="020F0302020204030204" pitchFamily="34" charset="0"/>
              </a:rPr>
              <a:t>PRUEBAS DE PERFORMANCE</a:t>
            </a:r>
            <a:endParaRPr lang="en-IN" b="1" dirty="0">
              <a:latin typeface="Calibri Light" panose="020F0302020204030204" pitchFamily="34" charset="0"/>
              <a:cs typeface="Calibri Light" panose="020F0302020204030204" pitchFamily="34" charset="0"/>
            </a:endParaRPr>
          </a:p>
        </p:txBody>
      </p:sp>
      <p:sp>
        <p:nvSpPr>
          <p:cNvPr id="8" name="Text Placeholder 7"/>
          <p:cNvSpPr>
            <a:spLocks noGrp="1"/>
          </p:cNvSpPr>
          <p:nvPr>
            <p:ph type="body" sz="quarter" idx="13"/>
          </p:nvPr>
        </p:nvSpPr>
        <p:spPr/>
        <p:txBody>
          <a:bodyPr>
            <a:normAutofit fontScale="92500" lnSpcReduction="20000"/>
          </a:bodyPr>
          <a:lstStyle/>
          <a:p>
            <a:r>
              <a:rPr lang="en-IN" dirty="0"/>
              <a:t>Internal</a:t>
            </a:r>
          </a:p>
        </p:txBody>
      </p:sp>
    </p:spTree>
    <p:extLst>
      <p:ext uri="{BB962C8B-B14F-4D97-AF65-F5344CB8AC3E}">
        <p14:creationId xmlns:p14="http://schemas.microsoft.com/office/powerpoint/2010/main" val="147112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Actividades del proceso</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4" name="Diagram 3"/>
          <p:cNvGraphicFramePr/>
          <p:nvPr>
            <p:extLst>
              <p:ext uri="{D42A27DB-BD31-4B8C-83A1-F6EECF244321}">
                <p14:modId xmlns:p14="http://schemas.microsoft.com/office/powerpoint/2010/main" val="338868397"/>
              </p:ext>
            </p:extLst>
          </p:nvPr>
        </p:nvGraphicFramePr>
        <p:xfrm>
          <a:off x="403761" y="846667"/>
          <a:ext cx="7859706" cy="5325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649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926" y="89474"/>
            <a:ext cx="8511639" cy="642646"/>
          </a:xfrm>
        </p:spPr>
        <p:txBody>
          <a:bodyPr/>
          <a:lstStyle/>
          <a:p>
            <a:r>
              <a:rPr lang="es-CO" b="1" dirty="0">
                <a:latin typeface="Calibri Light" panose="020F0302020204030204" pitchFamily="34" charset="0"/>
                <a:cs typeface="Calibri Light" panose="020F0302020204030204" pitchFamily="34" charset="0"/>
              </a:rPr>
              <a:t>1. Identificar el ambiente de pruebas</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491513" y="1158259"/>
            <a:ext cx="5367866" cy="1631216"/>
          </a:xfrm>
          <a:prstGeom prst="rect">
            <a:avLst/>
          </a:prstGeom>
          <a:noFill/>
        </p:spPr>
        <p:txBody>
          <a:bodyPr wrap="square" rtlCol="0">
            <a:spAutoFit/>
          </a:bodyPr>
          <a:lstStyle/>
          <a:p>
            <a:pPr algn="just"/>
            <a:r>
              <a:rPr lang="es-CO" sz="2000" b="1" dirty="0">
                <a:latin typeface="Calibri Light" panose="020F0302020204030204" pitchFamily="34" charset="0"/>
                <a:cs typeface="Calibri Light" panose="020F0302020204030204" pitchFamily="34" charset="0"/>
              </a:rPr>
              <a:t>Se consideran</a:t>
            </a:r>
            <a:r>
              <a:rPr lang="es-CO" sz="2000" dirty="0">
                <a:latin typeface="Calibri Light" panose="020F0302020204030204" pitchFamily="34" charset="0"/>
                <a:cs typeface="Calibri Light" panose="020F0302020204030204" pitchFamily="34" charset="0"/>
              </a:rPr>
              <a:t>:</a:t>
            </a: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Recursos (personas y equipos)</a:t>
            </a: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Tiempo (fechas límites)</a:t>
            </a:r>
          </a:p>
          <a:p>
            <a:pPr marL="342900" indent="-342900">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Alcance (cantidad de transacciones y componentes que intervienen)</a:t>
            </a:r>
          </a:p>
        </p:txBody>
      </p:sp>
      <p:sp>
        <p:nvSpPr>
          <p:cNvPr id="5" name="TextBox 4"/>
          <p:cNvSpPr txBox="1"/>
          <p:nvPr/>
        </p:nvSpPr>
        <p:spPr>
          <a:xfrm>
            <a:off x="3464405" y="3864173"/>
            <a:ext cx="5367866" cy="2246769"/>
          </a:xfrm>
          <a:prstGeom prst="rect">
            <a:avLst/>
          </a:prstGeom>
          <a:noFill/>
        </p:spPr>
        <p:txBody>
          <a:bodyPr wrap="square" rtlCol="0">
            <a:spAutoFit/>
          </a:bodyPr>
          <a:lstStyle/>
          <a:p>
            <a:pPr algn="just"/>
            <a:r>
              <a:rPr lang="es-CO" sz="2000" b="1" dirty="0">
                <a:latin typeface="Calibri Light" panose="020F0302020204030204" pitchFamily="34" charset="0"/>
                <a:cs typeface="Calibri Light" panose="020F0302020204030204" pitchFamily="34" charset="0"/>
              </a:rPr>
              <a:t>Se identifican</a:t>
            </a:r>
            <a:r>
              <a:rPr lang="es-CO" sz="2000" dirty="0">
                <a:latin typeface="Calibri Light" panose="020F0302020204030204" pitchFamily="34" charset="0"/>
                <a:cs typeface="Calibri Light" panose="020F0302020204030204" pitchFamily="34" charset="0"/>
              </a:rPr>
              <a:t>:</a:t>
            </a: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Ambiente físico (hardware, software e infraestructura)</a:t>
            </a: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Aplicativo (Contexto de negocio, arquitectura y tecnologías utilizadas)</a:t>
            </a: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Adherencia (herramienta de performance que mejor se adhiere al aplicativo)</a:t>
            </a:r>
          </a:p>
        </p:txBody>
      </p:sp>
      <p:sp>
        <p:nvSpPr>
          <p:cNvPr id="6" name="Curved Right Arrow 5"/>
          <p:cNvSpPr/>
          <p:nvPr/>
        </p:nvSpPr>
        <p:spPr>
          <a:xfrm rot="19104994">
            <a:off x="959740" y="2899867"/>
            <a:ext cx="1671782" cy="3526821"/>
          </a:xfrm>
          <a:prstGeom prst="curvedRight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7" name="Curved Right Arrow 6"/>
          <p:cNvSpPr/>
          <p:nvPr/>
        </p:nvSpPr>
        <p:spPr>
          <a:xfrm rot="8128323">
            <a:off x="5540992" y="361063"/>
            <a:ext cx="1619804" cy="3427107"/>
          </a:xfrm>
          <a:prstGeom prst="curvedRightArrow">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567302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5" name="Title 1"/>
          <p:cNvSpPr>
            <a:spLocks noGrp="1"/>
          </p:cNvSpPr>
          <p:nvPr>
            <p:ph type="title"/>
          </p:nvPr>
        </p:nvSpPr>
        <p:spPr>
          <a:xfrm>
            <a:off x="402926" y="89474"/>
            <a:ext cx="8511639" cy="642646"/>
          </a:xfrm>
        </p:spPr>
        <p:txBody>
          <a:bodyPr/>
          <a:lstStyle/>
          <a:p>
            <a:r>
              <a:rPr lang="es-CO" b="1" dirty="0">
                <a:latin typeface="Calibri Light" panose="020F0302020204030204" pitchFamily="34" charset="0"/>
                <a:cs typeface="Calibri Light" panose="020F0302020204030204" pitchFamily="34" charset="0"/>
              </a:rPr>
              <a:t>2. Establecer criterios de aceptación</a:t>
            </a:r>
          </a:p>
        </p:txBody>
      </p:sp>
      <p:sp>
        <p:nvSpPr>
          <p:cNvPr id="6" name="TextBox 5"/>
          <p:cNvSpPr txBox="1"/>
          <p:nvPr/>
        </p:nvSpPr>
        <p:spPr>
          <a:xfrm>
            <a:off x="491513" y="1158259"/>
            <a:ext cx="8107542" cy="1015663"/>
          </a:xfrm>
          <a:prstGeom prst="rect">
            <a:avLst/>
          </a:prstGeom>
          <a:noFill/>
        </p:spPr>
        <p:txBody>
          <a:bodyPr wrap="square" rtlCol="0">
            <a:spAutoFit/>
          </a:bodyPr>
          <a:lstStyle/>
          <a:p>
            <a:pPr algn="just"/>
            <a:r>
              <a:rPr lang="es-CO" sz="2000" u="sng" dirty="0">
                <a:latin typeface="Calibri Light" panose="020F0302020204030204" pitchFamily="34" charset="0"/>
                <a:cs typeface="Calibri Light" panose="020F0302020204030204" pitchFamily="34" charset="0"/>
              </a:rPr>
              <a:t>Criterio de aceptación</a:t>
            </a:r>
            <a:r>
              <a:rPr lang="es-CO" sz="2000" dirty="0">
                <a:latin typeface="Calibri Light" panose="020F0302020204030204" pitchFamily="34" charset="0"/>
                <a:cs typeface="Calibri Light" panose="020F0302020204030204" pitchFamily="34" charset="0"/>
              </a:rPr>
              <a:t>: Valor máximo esperado por el dueño de la solución para cada uno de los eventos que se presentan en la interacción con el sistema en lo que respecta a los requisitos no funcionales.</a:t>
            </a:r>
          </a:p>
        </p:txBody>
      </p:sp>
      <p:graphicFrame>
        <p:nvGraphicFramePr>
          <p:cNvPr id="7" name="Diagram 6"/>
          <p:cNvGraphicFramePr/>
          <p:nvPr>
            <p:extLst>
              <p:ext uri="{D42A27DB-BD31-4B8C-83A1-F6EECF244321}">
                <p14:modId xmlns:p14="http://schemas.microsoft.com/office/powerpoint/2010/main" val="1182320101"/>
              </p:ext>
            </p:extLst>
          </p:nvPr>
        </p:nvGraphicFramePr>
        <p:xfrm>
          <a:off x="-159827" y="2474666"/>
          <a:ext cx="9463655" cy="1819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557" y="4535367"/>
            <a:ext cx="8949548" cy="1601700"/>
          </a:xfrm>
          <a:prstGeom prst="rect">
            <a:avLst/>
          </a:prstGeom>
        </p:spPr>
      </p:pic>
    </p:spTree>
    <p:extLst>
      <p:ext uri="{BB962C8B-B14F-4D97-AF65-F5344CB8AC3E}">
        <p14:creationId xmlns:p14="http://schemas.microsoft.com/office/powerpoint/2010/main" val="167358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0" y="5994400"/>
            <a:ext cx="8857673" cy="276999"/>
          </a:xfrm>
          <a:prstGeom prst="rect">
            <a:avLst/>
          </a:prstGeom>
          <a:noFill/>
        </p:spPr>
        <p:txBody>
          <a:bodyPr wrap="square" rtlCol="0">
            <a:spAutoFit/>
          </a:bodyPr>
          <a:lstStyle/>
          <a:p>
            <a:r>
              <a:rPr lang="es-CO" sz="1200" dirty="0">
                <a:solidFill>
                  <a:schemeClr val="bg2"/>
                </a:solidFill>
                <a:latin typeface="Calibri Light" panose="020F0302020204030204" pitchFamily="34" charset="0"/>
                <a:cs typeface="Calibri Light" panose="020F0302020204030204" pitchFamily="34" charset="0"/>
                <a:hlinkClick r:id="rId2"/>
              </a:rPr>
              <a:t>https://www.machmetrics.com/speed-blog/average-page-load-times-websites-2018/</a:t>
            </a:r>
            <a:endParaRPr lang="es-CO" sz="1200" dirty="0">
              <a:solidFill>
                <a:schemeClr val="bg2"/>
              </a:solidFill>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rotWithShape="1">
          <a:blip r:embed="rId3"/>
          <a:srcRect l="5127" t="26398" r="37492" b="13265"/>
          <a:stretch/>
        </p:blipFill>
        <p:spPr>
          <a:xfrm>
            <a:off x="891309" y="1640222"/>
            <a:ext cx="7361382" cy="4354178"/>
          </a:xfrm>
          <a:prstGeom prst="rect">
            <a:avLst/>
          </a:prstGeom>
        </p:spPr>
      </p:pic>
      <p:pic>
        <p:nvPicPr>
          <p:cNvPr id="6" name="Picture 5"/>
          <p:cNvPicPr>
            <a:picLocks noChangeAspect="1"/>
          </p:cNvPicPr>
          <p:nvPr/>
        </p:nvPicPr>
        <p:blipFill rotWithShape="1">
          <a:blip r:embed="rId4"/>
          <a:srcRect l="3341" t="43980" r="76100" b="48843"/>
          <a:stretch/>
        </p:blipFill>
        <p:spPr>
          <a:xfrm>
            <a:off x="249382" y="840508"/>
            <a:ext cx="4072952" cy="799713"/>
          </a:xfrm>
          <a:prstGeom prst="rect">
            <a:avLst/>
          </a:prstGeom>
        </p:spPr>
      </p:pic>
    </p:spTree>
    <p:extLst>
      <p:ext uri="{BB962C8B-B14F-4D97-AF65-F5344CB8AC3E}">
        <p14:creationId xmlns:p14="http://schemas.microsoft.com/office/powerpoint/2010/main" val="891690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itle 1"/>
          <p:cNvSpPr>
            <a:spLocks noGrp="1"/>
          </p:cNvSpPr>
          <p:nvPr>
            <p:ph type="title"/>
          </p:nvPr>
        </p:nvSpPr>
        <p:spPr>
          <a:xfrm>
            <a:off x="402926" y="89474"/>
            <a:ext cx="8511639" cy="642646"/>
          </a:xfrm>
        </p:spPr>
        <p:txBody>
          <a:bodyPr/>
          <a:lstStyle/>
          <a:p>
            <a:r>
              <a:rPr lang="es-CO" b="1" dirty="0">
                <a:latin typeface="Calibri Light" panose="020F0302020204030204" pitchFamily="34" charset="0"/>
                <a:cs typeface="Calibri Light" panose="020F0302020204030204" pitchFamily="34" charset="0"/>
              </a:rPr>
              <a:t>3. Planeación</a:t>
            </a:r>
          </a:p>
        </p:txBody>
      </p:sp>
      <p:graphicFrame>
        <p:nvGraphicFramePr>
          <p:cNvPr id="6" name="Diagram 5"/>
          <p:cNvGraphicFramePr/>
          <p:nvPr>
            <p:extLst>
              <p:ext uri="{D42A27DB-BD31-4B8C-83A1-F6EECF244321}">
                <p14:modId xmlns:p14="http://schemas.microsoft.com/office/powerpoint/2010/main" val="1139437652"/>
              </p:ext>
            </p:extLst>
          </p:nvPr>
        </p:nvGraphicFramePr>
        <p:xfrm>
          <a:off x="114719" y="1581364"/>
          <a:ext cx="8914565" cy="5558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9353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4. Diseño de pruebas </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5" name="Diagram 4"/>
          <p:cNvGraphicFramePr/>
          <p:nvPr>
            <p:extLst>
              <p:ext uri="{D42A27DB-BD31-4B8C-83A1-F6EECF244321}">
                <p14:modId xmlns:p14="http://schemas.microsoft.com/office/powerpoint/2010/main" val="631740942"/>
              </p:ext>
            </p:extLst>
          </p:nvPr>
        </p:nvGraphicFramePr>
        <p:xfrm>
          <a:off x="660324" y="1480127"/>
          <a:ext cx="4747491"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sultado de imagen para logo chrom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06276" y="1480127"/>
            <a:ext cx="1309123" cy="13091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logo explor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4483" y="2366010"/>
            <a:ext cx="1531793" cy="14732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logo mozilla"/>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586" r="18554"/>
          <a:stretch/>
        </p:blipFill>
        <p:spPr bwMode="auto">
          <a:xfrm>
            <a:off x="7352144" y="3742531"/>
            <a:ext cx="1422401" cy="155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326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5" name="Title 1"/>
          <p:cNvSpPr>
            <a:spLocks noGrp="1"/>
          </p:cNvSpPr>
          <p:nvPr>
            <p:ph type="title"/>
          </p:nvPr>
        </p:nvSpPr>
        <p:spPr>
          <a:xfrm>
            <a:off x="402926" y="89474"/>
            <a:ext cx="8511639" cy="642646"/>
          </a:xfrm>
        </p:spPr>
        <p:txBody>
          <a:bodyPr/>
          <a:lstStyle/>
          <a:p>
            <a:r>
              <a:rPr lang="es-CO" b="1" dirty="0">
                <a:latin typeface="Calibri Light" panose="020F0302020204030204" pitchFamily="34" charset="0"/>
                <a:cs typeface="Calibri Light" panose="020F0302020204030204" pitchFamily="34" charset="0"/>
              </a:rPr>
              <a:t>5. Implementación del ambiente de pruebas</a:t>
            </a:r>
          </a:p>
        </p:txBody>
      </p:sp>
      <p:graphicFrame>
        <p:nvGraphicFramePr>
          <p:cNvPr id="2" name="Diagram 1"/>
          <p:cNvGraphicFramePr/>
          <p:nvPr>
            <p:extLst>
              <p:ext uri="{D42A27DB-BD31-4B8C-83A1-F6EECF244321}">
                <p14:modId xmlns:p14="http://schemas.microsoft.com/office/powerpoint/2010/main" val="1346332629"/>
              </p:ext>
            </p:extLst>
          </p:nvPr>
        </p:nvGraphicFramePr>
        <p:xfrm>
          <a:off x="1159163" y="1062182"/>
          <a:ext cx="6825674" cy="5237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588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itle 1"/>
          <p:cNvSpPr>
            <a:spLocks noGrp="1"/>
          </p:cNvSpPr>
          <p:nvPr>
            <p:ph type="title"/>
          </p:nvPr>
        </p:nvSpPr>
        <p:spPr>
          <a:xfrm>
            <a:off x="402926" y="89474"/>
            <a:ext cx="8511639" cy="642646"/>
          </a:xfrm>
        </p:spPr>
        <p:txBody>
          <a:bodyPr/>
          <a:lstStyle/>
          <a:p>
            <a:r>
              <a:rPr lang="es-CO" b="1" dirty="0">
                <a:latin typeface="Calibri Light" panose="020F0302020204030204" pitchFamily="34" charset="0"/>
                <a:cs typeface="Calibri Light" panose="020F0302020204030204" pitchFamily="34" charset="0"/>
              </a:rPr>
              <a:t>6. Ejecución </a:t>
            </a:r>
          </a:p>
        </p:txBody>
      </p:sp>
      <p:pic>
        <p:nvPicPr>
          <p:cNvPr id="8" name="Picture 4" descr="Resultado de imagen para j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16" y="4570119"/>
            <a:ext cx="3866127" cy="13134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sultado de imagen para silk performer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5766" y="1181273"/>
            <a:ext cx="1920143" cy="19201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logo soap u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128" y="2765643"/>
            <a:ext cx="4295775" cy="13301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logo neo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26" y="1149911"/>
            <a:ext cx="4883590" cy="11979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logo loadrunne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00" b="91000" l="0" r="100000">
                        <a14:foregroundMark x1="30286" y1="55250" x2="30286" y2="55250"/>
                        <a14:foregroundMark x1="37714" y1="48500" x2="37714" y2="48500"/>
                        <a14:foregroundMark x1="44143" y1="52500" x2="44143" y2="52500"/>
                        <a14:foregroundMark x1="50857" y1="55000" x2="50857" y2="55000"/>
                        <a14:foregroundMark x1="57571" y1="52000" x2="57571" y2="52000"/>
                        <a14:foregroundMark x1="63143" y1="54000" x2="63143" y2="54000"/>
                        <a14:foregroundMark x1="70857" y1="48000" x2="70857" y2="48000"/>
                        <a14:foregroundMark x1="78143" y1="47500" x2="78143" y2="47500"/>
                        <a14:foregroundMark x1="84429" y1="47250" x2="84429" y2="47250"/>
                        <a14:foregroundMark x1="91000" y1="51000" x2="91000" y2="51000"/>
                        <a14:backgroundMark x1="13714" y1="37750" x2="13714" y2="37750"/>
                        <a14:backgroundMark x1="13714" y1="37750" x2="16286" y2="39750"/>
                        <a14:backgroundMark x1="20571" y1="51000" x2="19143" y2="56750"/>
                        <a14:backgroundMark x1="9143" y1="56250" x2="10000" y2="52000"/>
                        <a14:backgroundMark x1="15429" y1="62500" x2="11286" y2="53500"/>
                        <a14:backgroundMark x1="42714" y1="50000" x2="42714" y2="50000"/>
                        <a14:backgroundMark x1="58000" y1="47500" x2="58000" y2="47500"/>
                        <a14:backgroundMark x1="91429" y1="47750" x2="91429" y2="47750"/>
                      </a14:backgroundRemoval>
                    </a14:imgEffect>
                  </a14:imgLayer>
                </a14:imgProps>
              </a:ext>
              <a:ext uri="{28A0092B-C50C-407E-A947-70E740481C1C}">
                <a14:useLocalDpi xmlns:a14="http://schemas.microsoft.com/office/drawing/2010/main" val="0"/>
              </a:ext>
            </a:extLst>
          </a:blip>
          <a:srcRect/>
          <a:stretch>
            <a:fillRect/>
          </a:stretch>
        </p:blipFill>
        <p:spPr bwMode="auto">
          <a:xfrm>
            <a:off x="5286516" y="4887828"/>
            <a:ext cx="3717925" cy="21245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logo loadu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1521" y="3392152"/>
            <a:ext cx="1687914" cy="1834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69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itle 1"/>
          <p:cNvSpPr>
            <a:spLocks noGrp="1"/>
          </p:cNvSpPr>
          <p:nvPr>
            <p:ph type="title"/>
          </p:nvPr>
        </p:nvSpPr>
        <p:spPr>
          <a:xfrm>
            <a:off x="402926" y="89474"/>
            <a:ext cx="8511639" cy="642646"/>
          </a:xfrm>
        </p:spPr>
        <p:txBody>
          <a:bodyPr/>
          <a:lstStyle/>
          <a:p>
            <a:r>
              <a:rPr lang="es-CO" b="1" dirty="0">
                <a:latin typeface="Calibri Light" panose="020F0302020204030204" pitchFamily="34" charset="0"/>
                <a:cs typeface="Calibri Light" panose="020F0302020204030204" pitchFamily="34" charset="0"/>
              </a:rPr>
              <a:t>7. Análisis</a:t>
            </a:r>
          </a:p>
        </p:txBody>
      </p:sp>
      <p:sp>
        <p:nvSpPr>
          <p:cNvPr id="5" name="5-Point Star 4"/>
          <p:cNvSpPr/>
          <p:nvPr/>
        </p:nvSpPr>
        <p:spPr>
          <a:xfrm>
            <a:off x="1850967" y="1004093"/>
            <a:ext cx="5615555" cy="5127769"/>
          </a:xfrm>
          <a:prstGeom prst="star5">
            <a:avLst/>
          </a:prstGeom>
          <a:solidFill>
            <a:srgbClr val="FDE97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¿Se cumplen los criterios de aceptación de los RNF?</a:t>
            </a:r>
          </a:p>
        </p:txBody>
      </p:sp>
    </p:spTree>
    <p:extLst>
      <p:ext uri="{BB962C8B-B14F-4D97-AF65-F5344CB8AC3E}">
        <p14:creationId xmlns:p14="http://schemas.microsoft.com/office/powerpoint/2010/main" val="50737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s-CO" dirty="0" err="1"/>
              <a:t>Internal</a:t>
            </a:r>
            <a:endParaRPr lang="es-CO" dirty="0"/>
          </a:p>
        </p:txBody>
      </p:sp>
      <p:sp>
        <p:nvSpPr>
          <p:cNvPr id="7" name="Title 4"/>
          <p:cNvSpPr>
            <a:spLocks noGrp="1"/>
          </p:cNvSpPr>
          <p:nvPr>
            <p:ph type="title"/>
          </p:nvPr>
        </p:nvSpPr>
        <p:spPr>
          <a:xfrm>
            <a:off x="403760" y="60740"/>
            <a:ext cx="8511639" cy="642646"/>
          </a:xfrm>
        </p:spPr>
        <p:txBody>
          <a:bodyPr>
            <a:normAutofit/>
          </a:bodyPr>
          <a:lstStyle/>
          <a:p>
            <a:r>
              <a:rPr lang="en-IN" sz="3200" b="1" dirty="0" err="1">
                <a:latin typeface="Calibri Light" panose="020F0302020204030204" pitchFamily="34" charset="0"/>
                <a:cs typeface="Calibri Light" panose="020F0302020204030204" pitchFamily="34" charset="0"/>
              </a:rPr>
              <a:t>Concurrencia</a:t>
            </a:r>
            <a:r>
              <a:rPr lang="en-IN" sz="3200" b="1" dirty="0">
                <a:latin typeface="Calibri Light" panose="020F0302020204030204" pitchFamily="34" charset="0"/>
                <a:cs typeface="Calibri Light" panose="020F0302020204030204" pitchFamily="34" charset="0"/>
              </a:rPr>
              <a:t> y </a:t>
            </a:r>
            <a:r>
              <a:rPr lang="en-IN" sz="3200" b="1" dirty="0" err="1">
                <a:latin typeface="Calibri Light" panose="020F0302020204030204" pitchFamily="34" charset="0"/>
                <a:cs typeface="Calibri Light" panose="020F0302020204030204" pitchFamily="34" charset="0"/>
              </a:rPr>
              <a:t>simultaneidad</a:t>
            </a:r>
            <a:endParaRPr lang="en-IN" sz="3200" b="1" dirty="0">
              <a:latin typeface="Calibri Light" panose="020F0302020204030204" pitchFamily="34" charset="0"/>
              <a:cs typeface="Calibri Light" panose="020F0302020204030204" pitchFamily="34" charset="0"/>
            </a:endParaRPr>
          </a:p>
        </p:txBody>
      </p:sp>
      <p:graphicFrame>
        <p:nvGraphicFramePr>
          <p:cNvPr id="8" name="Diagram 7"/>
          <p:cNvGraphicFramePr/>
          <p:nvPr>
            <p:extLst>
              <p:ext uri="{D42A27DB-BD31-4B8C-83A1-F6EECF244321}">
                <p14:modId xmlns:p14="http://schemas.microsoft.com/office/powerpoint/2010/main" val="3128858508"/>
              </p:ext>
            </p:extLst>
          </p:nvPr>
        </p:nvGraphicFramePr>
        <p:xfrm>
          <a:off x="1200727" y="1009800"/>
          <a:ext cx="7204363" cy="5541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50328" y="1431493"/>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5048" y="1431493"/>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8325" y="1431493"/>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1746" y="3544317"/>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87601" y="3524257"/>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02491" y="3524257"/>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3780" y="5537057"/>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1640" y="5537057"/>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0984" y="5541676"/>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8844" y="5546295"/>
            <a:ext cx="395720" cy="3957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esultado de imagen para siluetas iconos persona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96704" y="5537057"/>
            <a:ext cx="395720" cy="39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4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76507" y="1201908"/>
            <a:ext cx="6172200" cy="753608"/>
          </a:xfrm>
        </p:spPr>
        <p:txBody>
          <a:bodyPr/>
          <a:lstStyle/>
          <a:p>
            <a:r>
              <a:rPr lang="es-CO" b="1" dirty="0">
                <a:latin typeface="Calibri Light" panose="020F0302020204030204" pitchFamily="34" charset="0"/>
                <a:cs typeface="Calibri Light" panose="020F0302020204030204" pitchFamily="34" charset="0"/>
              </a:rPr>
              <a:t>Temas</a:t>
            </a:r>
          </a:p>
        </p:txBody>
      </p:sp>
      <p:sp>
        <p:nvSpPr>
          <p:cNvPr id="7" name="TextBox 6"/>
          <p:cNvSpPr txBox="1"/>
          <p:nvPr/>
        </p:nvSpPr>
        <p:spPr>
          <a:xfrm>
            <a:off x="720436" y="1955516"/>
            <a:ext cx="6354619" cy="3785652"/>
          </a:xfrm>
          <a:prstGeom prst="rect">
            <a:avLst/>
          </a:prstGeom>
          <a:noFill/>
        </p:spPr>
        <p:txBody>
          <a:bodyPr wrap="square" rtlCol="0">
            <a:spAutoFit/>
          </a:bodyPr>
          <a:lstStyle/>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¿Qué son las pruebas de performance?</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¿Para qué y por qué se hacen?</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¿Cuándo se realizan?</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Actividades del proceso</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Tipos de prueba</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Formas de inyección de usuarios</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Cálculo de concurrencia</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Estadística (términos básicos)</a:t>
            </a:r>
          </a:p>
          <a:p>
            <a:pPr marL="342900" indent="-342900">
              <a:buFont typeface="Arial" panose="020B0604020202020204" pitchFamily="34" charset="0"/>
              <a:buChar char="•"/>
            </a:pPr>
            <a:r>
              <a:rPr lang="es-CO" sz="2400" dirty="0">
                <a:solidFill>
                  <a:schemeClr val="bg1"/>
                </a:solidFill>
                <a:latin typeface="Calibri Light" panose="020F0302020204030204" pitchFamily="34" charset="0"/>
                <a:cs typeface="Calibri Light" panose="020F0302020204030204" pitchFamily="34" charset="0"/>
              </a:rPr>
              <a:t>Introducción a HTML</a:t>
            </a:r>
          </a:p>
          <a:p>
            <a:pPr marL="342900" indent="-342900">
              <a:buFont typeface="Arial" panose="020B0604020202020204" pitchFamily="34" charset="0"/>
              <a:buChar char="•"/>
            </a:pPr>
            <a:endParaRPr lang="es-CO" sz="2400"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4715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3200" b="1" dirty="0" err="1">
                <a:latin typeface="Calibri Light" panose="020F0302020204030204" pitchFamily="34" charset="0"/>
                <a:cs typeface="Calibri Light" panose="020F0302020204030204" pitchFamily="34" charset="0"/>
              </a:rPr>
              <a:t>Tipos</a:t>
            </a:r>
            <a:r>
              <a:rPr lang="en-IN" sz="3200" b="1" dirty="0">
                <a:latin typeface="Calibri Light" panose="020F0302020204030204" pitchFamily="34" charset="0"/>
                <a:cs typeface="Calibri Light" panose="020F0302020204030204" pitchFamily="34" charset="0"/>
              </a:rPr>
              <a:t> de </a:t>
            </a:r>
            <a:r>
              <a:rPr lang="en-IN" sz="3200" b="1" dirty="0" err="1">
                <a:latin typeface="Calibri Light" panose="020F0302020204030204" pitchFamily="34" charset="0"/>
                <a:cs typeface="Calibri Light" panose="020F0302020204030204" pitchFamily="34" charset="0"/>
              </a:rPr>
              <a:t>pruebas</a:t>
            </a:r>
            <a:endParaRPr lang="en-IN" sz="3200" b="1" dirty="0">
              <a:latin typeface="Calibri Light" panose="020F0302020204030204" pitchFamily="34" charset="0"/>
              <a:cs typeface="Calibri Light" panose="020F0302020204030204" pitchFamily="34" charset="0"/>
            </a:endParaRPr>
          </a:p>
        </p:txBody>
      </p:sp>
      <p:sp>
        <p:nvSpPr>
          <p:cNvPr id="6" name="Text Placeholder 5"/>
          <p:cNvSpPr>
            <a:spLocks noGrp="1"/>
          </p:cNvSpPr>
          <p:nvPr>
            <p:ph type="body" sz="quarter" idx="10"/>
          </p:nvPr>
        </p:nvSpPr>
        <p:spPr/>
        <p:txBody>
          <a:bodyPr/>
          <a:lstStyle/>
          <a:p>
            <a:r>
              <a:rPr lang="en-IN" dirty="0"/>
              <a:t>Internal</a:t>
            </a:r>
          </a:p>
        </p:txBody>
      </p:sp>
      <p:graphicFrame>
        <p:nvGraphicFramePr>
          <p:cNvPr id="2" name="Diagram 1"/>
          <p:cNvGraphicFramePr/>
          <p:nvPr>
            <p:extLst>
              <p:ext uri="{D42A27DB-BD31-4B8C-83A1-F6EECF244321}">
                <p14:modId xmlns:p14="http://schemas.microsoft.com/office/powerpoint/2010/main" val="615073933"/>
              </p:ext>
            </p:extLst>
          </p:nvPr>
        </p:nvGraphicFramePr>
        <p:xfrm>
          <a:off x="944419" y="1025814"/>
          <a:ext cx="7255163" cy="4806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544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1. Línea base</a:t>
            </a:r>
          </a:p>
        </p:txBody>
      </p:sp>
      <p:sp>
        <p:nvSpPr>
          <p:cNvPr id="3" name="Text Placeholder 2"/>
          <p:cNvSpPr>
            <a:spLocks noGrp="1"/>
          </p:cNvSpPr>
          <p:nvPr>
            <p:ph type="body" sz="quarter" idx="10"/>
          </p:nvPr>
        </p:nvSpPr>
        <p:spPr/>
        <p:txBody>
          <a:bodyPr/>
          <a:lstStyle/>
          <a:p>
            <a:r>
              <a:rPr lang="es-CO" dirty="0" err="1"/>
              <a:t>Internal</a:t>
            </a:r>
            <a:endParaRPr lang="es-CO" dirty="0"/>
          </a:p>
        </p:txBody>
      </p:sp>
      <p:pic>
        <p:nvPicPr>
          <p:cNvPr id="1026"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42" y="2895953"/>
            <a:ext cx="1611392" cy="16113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328349085"/>
              </p:ext>
            </p:extLst>
          </p:nvPr>
        </p:nvGraphicFramePr>
        <p:xfrm>
          <a:off x="516313" y="1125451"/>
          <a:ext cx="6096000" cy="475488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952949199"/>
                    </a:ext>
                  </a:extLst>
                </a:gridCol>
                <a:gridCol w="3048000">
                  <a:extLst>
                    <a:ext uri="{9D8B030D-6E8A-4147-A177-3AD203B41FA5}">
                      <a16:colId xmlns:a16="http://schemas.microsoft.com/office/drawing/2014/main" val="1332446218"/>
                    </a:ext>
                  </a:extLst>
                </a:gridCol>
              </a:tblGrid>
              <a:tr h="370840">
                <a:tc>
                  <a:txBody>
                    <a:bodyPr/>
                    <a:lstStyle/>
                    <a:p>
                      <a:pPr algn="ctr"/>
                      <a:r>
                        <a:rPr lang="es-CO" sz="2000" dirty="0">
                          <a:latin typeface="Calibri Light" panose="020F0302020204030204" pitchFamily="34" charset="0"/>
                          <a:cs typeface="Calibri Light" panose="020F0302020204030204" pitchFamily="34" charset="0"/>
                        </a:rPr>
                        <a:t>Objetivo</a:t>
                      </a:r>
                    </a:p>
                  </a:txBody>
                  <a:tcPr/>
                </a:tc>
                <a:tc>
                  <a:txBody>
                    <a:bodyPr/>
                    <a:lstStyle/>
                    <a:p>
                      <a:pPr algn="ctr"/>
                      <a:r>
                        <a:rPr lang="es-CO" sz="2000" dirty="0">
                          <a:latin typeface="Calibri Light" panose="020F0302020204030204" pitchFamily="34" charset="0"/>
                          <a:cs typeface="Calibri Light" panose="020F0302020204030204" pitchFamily="34" charset="0"/>
                        </a:rPr>
                        <a:t>Recomendaciones</a:t>
                      </a:r>
                    </a:p>
                  </a:txBody>
                  <a:tcPr/>
                </a:tc>
                <a:extLst>
                  <a:ext uri="{0D108BD9-81ED-4DB2-BD59-A6C34878D82A}">
                    <a16:rowId xmlns:a16="http://schemas.microsoft.com/office/drawing/2014/main" val="2131079566"/>
                  </a:ext>
                </a:extLst>
              </a:tr>
              <a:tr h="370840">
                <a:tc>
                  <a:txBody>
                    <a:bodyPr/>
                    <a:lstStyle/>
                    <a:p>
                      <a:pPr algn="ctr"/>
                      <a:r>
                        <a:rPr lang="es-CO" sz="2000" dirty="0">
                          <a:latin typeface="Calibri Light" panose="020F0302020204030204" pitchFamily="34" charset="0"/>
                          <a:cs typeface="Calibri Light" panose="020F0302020204030204" pitchFamily="34" charset="0"/>
                        </a:rPr>
                        <a:t>Obtener un valor de referencia para conocer como funciona</a:t>
                      </a:r>
                      <a:r>
                        <a:rPr lang="es-CO" sz="2000" baseline="0" dirty="0">
                          <a:latin typeface="Calibri Light" panose="020F0302020204030204" pitchFamily="34" charset="0"/>
                          <a:cs typeface="Calibri Light" panose="020F0302020204030204" pitchFamily="34" charset="0"/>
                        </a:rPr>
                        <a:t> el sistema con una carga mínima. Estos resultados se usarán para: </a:t>
                      </a:r>
                    </a:p>
                    <a:p>
                      <a:pPr algn="ctr"/>
                      <a:endParaRPr lang="es-CO" sz="2000" baseline="0" dirty="0">
                        <a:latin typeface="Calibri Light" panose="020F0302020204030204" pitchFamily="34" charset="0"/>
                        <a:cs typeface="Calibri Light" panose="020F0302020204030204" pitchFamily="34" charset="0"/>
                      </a:endParaRPr>
                    </a:p>
                    <a:p>
                      <a:pPr marL="285750" indent="-285750" algn="l">
                        <a:buFont typeface="Arial" panose="020B0604020202020204" pitchFamily="34" charset="0"/>
                        <a:buChar char="•"/>
                      </a:pPr>
                      <a:r>
                        <a:rPr lang="es-CO" sz="2000" baseline="0" dirty="0">
                          <a:latin typeface="Calibri Light" panose="020F0302020204030204" pitchFamily="34" charset="0"/>
                          <a:cs typeface="Calibri Light" panose="020F0302020204030204" pitchFamily="34" charset="0"/>
                        </a:rPr>
                        <a:t>Comparar con los otros tipos de prueba</a:t>
                      </a:r>
                    </a:p>
                    <a:p>
                      <a:pPr marL="285750" indent="-285750" algn="l">
                        <a:buFont typeface="Arial" panose="020B0604020202020204" pitchFamily="34" charset="0"/>
                        <a:buChar char="•"/>
                      </a:pPr>
                      <a:r>
                        <a:rPr lang="es-CO" sz="2000" baseline="0" dirty="0">
                          <a:latin typeface="Calibri Light" panose="020F0302020204030204" pitchFamily="34" charset="0"/>
                          <a:cs typeface="Calibri Light" panose="020F0302020204030204" pitchFamily="34" charset="0"/>
                        </a:rPr>
                        <a:t>Evaluar problemas</a:t>
                      </a:r>
                    </a:p>
                    <a:p>
                      <a:pPr marL="285750" indent="-285750" algn="l">
                        <a:buFont typeface="Arial" panose="020B0604020202020204" pitchFamily="34" charset="0"/>
                        <a:buChar char="•"/>
                      </a:pPr>
                      <a:r>
                        <a:rPr lang="es-CO" sz="2000" baseline="0" dirty="0">
                          <a:latin typeface="Calibri Light" panose="020F0302020204030204" pitchFamily="34" charset="0"/>
                          <a:cs typeface="Calibri Light" panose="020F0302020204030204" pitchFamily="34" charset="0"/>
                        </a:rPr>
                        <a:t>Validar la estabilidad del sistema </a:t>
                      </a:r>
                    </a:p>
                    <a:p>
                      <a:pPr marL="285750" indent="-285750" algn="l">
                        <a:buFont typeface="Arial" panose="020B0604020202020204" pitchFamily="34" charset="0"/>
                        <a:buChar char="•"/>
                      </a:pPr>
                      <a:r>
                        <a:rPr lang="es-CO" sz="2000" baseline="0" dirty="0">
                          <a:latin typeface="Calibri Light" panose="020F0302020204030204" pitchFamily="34" charset="0"/>
                          <a:cs typeface="Calibri Light" panose="020F0302020204030204" pitchFamily="34" charset="0"/>
                        </a:rPr>
                        <a:t>Cumplimiento mínimo de los RNF.</a:t>
                      </a:r>
                      <a:endParaRPr lang="es-CO" sz="2000" dirty="0">
                        <a:latin typeface="Calibri Light" panose="020F0302020204030204" pitchFamily="34" charset="0"/>
                        <a:cs typeface="Calibri Light" panose="020F0302020204030204" pitchFamily="34" charset="0"/>
                      </a:endParaRPr>
                    </a:p>
                  </a:txBody>
                  <a:tcPr/>
                </a:tc>
                <a:tc>
                  <a:txBody>
                    <a:bodyPr/>
                    <a:lstStyle/>
                    <a:p>
                      <a:pPr marL="342900" indent="-342900" algn="l">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Usar el 10% de usuarios concurrentes.</a:t>
                      </a:r>
                    </a:p>
                    <a:p>
                      <a:pPr marL="342900" indent="-342900" algn="l">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l">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Las pruebas pueden durar de 10 a 30</a:t>
                      </a:r>
                      <a:r>
                        <a:rPr lang="es-CO" sz="2000" baseline="0" dirty="0">
                          <a:latin typeface="Calibri Light" panose="020F0302020204030204" pitchFamily="34" charset="0"/>
                          <a:cs typeface="Calibri Light" panose="020F0302020204030204" pitchFamily="34" charset="0"/>
                        </a:rPr>
                        <a:t> minutos.</a:t>
                      </a:r>
                    </a:p>
                    <a:p>
                      <a:pPr marL="342900" indent="-342900" algn="l">
                        <a:buFont typeface="Arial" panose="020B0604020202020204" pitchFamily="34" charset="0"/>
                        <a:buChar char="•"/>
                      </a:pPr>
                      <a:endParaRPr lang="es-CO" sz="2000" baseline="0" dirty="0">
                        <a:latin typeface="Calibri Light" panose="020F0302020204030204" pitchFamily="34" charset="0"/>
                        <a:cs typeface="Calibri Light" panose="020F0302020204030204" pitchFamily="34" charset="0"/>
                      </a:endParaRPr>
                    </a:p>
                    <a:p>
                      <a:pPr marL="342900" indent="-342900" algn="l">
                        <a:buFont typeface="Arial" panose="020B0604020202020204" pitchFamily="34" charset="0"/>
                        <a:buChar char="•"/>
                      </a:pPr>
                      <a:r>
                        <a:rPr lang="es-CO" sz="2000" baseline="0" dirty="0">
                          <a:latin typeface="Calibri Light" panose="020F0302020204030204" pitchFamily="34" charset="0"/>
                          <a:cs typeface="Calibri Light" panose="020F0302020204030204" pitchFamily="34" charset="0"/>
                        </a:rPr>
                        <a:t>Ejecutar siempre para conocer el comportamiento de la transacción de manera unitaria y con valores mínimos.</a:t>
                      </a:r>
                      <a:endParaRPr lang="es-CO" sz="2000" dirty="0">
                        <a:latin typeface="Calibri Light" panose="020F0302020204030204" pitchFamily="34" charset="0"/>
                        <a:cs typeface="Calibri Light" panose="020F0302020204030204" pitchFamily="34" charset="0"/>
                      </a:endParaRPr>
                    </a:p>
                  </a:txBody>
                  <a:tcPr/>
                </a:tc>
                <a:extLst>
                  <a:ext uri="{0D108BD9-81ED-4DB2-BD59-A6C34878D82A}">
                    <a16:rowId xmlns:a16="http://schemas.microsoft.com/office/drawing/2014/main" val="2863307101"/>
                  </a:ext>
                </a:extLst>
              </a:tr>
            </a:tbl>
          </a:graphicData>
        </a:graphic>
      </p:graphicFrame>
    </p:spTree>
    <p:extLst>
      <p:ext uri="{BB962C8B-B14F-4D97-AF65-F5344CB8AC3E}">
        <p14:creationId xmlns:p14="http://schemas.microsoft.com/office/powerpoint/2010/main" val="3078177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2. Carga</a:t>
            </a:r>
          </a:p>
        </p:txBody>
      </p:sp>
      <p:sp>
        <p:nvSpPr>
          <p:cNvPr id="3" name="Text Placeholder 2"/>
          <p:cNvSpPr>
            <a:spLocks noGrp="1"/>
          </p:cNvSpPr>
          <p:nvPr>
            <p:ph type="body" sz="quarter" idx="10"/>
          </p:nvPr>
        </p:nvSpPr>
        <p:spPr/>
        <p:txBody>
          <a:bodyPr/>
          <a:lstStyle/>
          <a:p>
            <a:r>
              <a:rPr lang="es-CO" dirty="0" err="1"/>
              <a:t>Internal</a:t>
            </a:r>
            <a:endParaRPr lang="es-CO" dirty="0"/>
          </a:p>
        </p:txBody>
      </p:sp>
      <p:pic>
        <p:nvPicPr>
          <p:cNvPr id="1026"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201" y="2881423"/>
            <a:ext cx="1084919" cy="10849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315482978"/>
              </p:ext>
            </p:extLst>
          </p:nvPr>
        </p:nvGraphicFramePr>
        <p:xfrm>
          <a:off x="2819399" y="2113242"/>
          <a:ext cx="6096000" cy="353568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952949199"/>
                    </a:ext>
                  </a:extLst>
                </a:gridCol>
                <a:gridCol w="3048000">
                  <a:extLst>
                    <a:ext uri="{9D8B030D-6E8A-4147-A177-3AD203B41FA5}">
                      <a16:colId xmlns:a16="http://schemas.microsoft.com/office/drawing/2014/main" val="1332446218"/>
                    </a:ext>
                  </a:extLst>
                </a:gridCol>
              </a:tblGrid>
              <a:tr h="370840">
                <a:tc>
                  <a:txBody>
                    <a:bodyPr/>
                    <a:lstStyle/>
                    <a:p>
                      <a:pPr algn="ctr"/>
                      <a:r>
                        <a:rPr lang="es-CO" sz="2000" dirty="0">
                          <a:latin typeface="Calibri Light" panose="020F0302020204030204" pitchFamily="34" charset="0"/>
                          <a:cs typeface="Calibri Light" panose="020F0302020204030204" pitchFamily="34" charset="0"/>
                        </a:rPr>
                        <a:t>Objetivo</a:t>
                      </a:r>
                    </a:p>
                  </a:txBody>
                  <a:tcPr anchor="ctr">
                    <a:solidFill>
                      <a:srgbClr val="3F329D"/>
                    </a:solidFill>
                  </a:tcPr>
                </a:tc>
                <a:tc>
                  <a:txBody>
                    <a:bodyPr/>
                    <a:lstStyle/>
                    <a:p>
                      <a:pPr algn="ctr"/>
                      <a:r>
                        <a:rPr lang="es-CO" sz="2000" dirty="0">
                          <a:latin typeface="Calibri Light" panose="020F0302020204030204" pitchFamily="34" charset="0"/>
                          <a:cs typeface="Calibri Light" panose="020F0302020204030204" pitchFamily="34" charset="0"/>
                        </a:rPr>
                        <a:t>Recomendaciones</a:t>
                      </a:r>
                    </a:p>
                  </a:txBody>
                  <a:tcPr anchor="ctr">
                    <a:solidFill>
                      <a:srgbClr val="3F329D"/>
                    </a:solidFill>
                  </a:tcPr>
                </a:tc>
                <a:extLst>
                  <a:ext uri="{0D108BD9-81ED-4DB2-BD59-A6C34878D82A}">
                    <a16:rowId xmlns:a16="http://schemas.microsoft.com/office/drawing/2014/main" val="2131079566"/>
                  </a:ext>
                </a:extLst>
              </a:tr>
              <a:tr h="370840">
                <a:tc>
                  <a:txBody>
                    <a:bodyPr/>
                    <a:lstStyle/>
                    <a:p>
                      <a:pPr algn="ctr"/>
                      <a:r>
                        <a:rPr lang="es-CO" sz="2000" dirty="0">
                          <a:latin typeface="Calibri Light" panose="020F0302020204030204" pitchFamily="34" charset="0"/>
                          <a:cs typeface="Calibri Light" panose="020F0302020204030204" pitchFamily="34" charset="0"/>
                        </a:rPr>
                        <a:t>Evaluar el cumplimiento de los requisitos no funcionales definidos</a:t>
                      </a:r>
                      <a:r>
                        <a:rPr lang="es-CO" sz="2000" baseline="0" dirty="0">
                          <a:latin typeface="Calibri Light" panose="020F0302020204030204" pitchFamily="34" charset="0"/>
                          <a:cs typeface="Calibri Light" panose="020F0302020204030204" pitchFamily="34" charset="0"/>
                        </a:rPr>
                        <a:t> para la solución.</a:t>
                      </a:r>
                    </a:p>
                    <a:p>
                      <a:pPr algn="ctr"/>
                      <a:endParaRPr lang="es-CO" sz="2000" baseline="0" dirty="0">
                        <a:latin typeface="Calibri Light" panose="020F0302020204030204" pitchFamily="34" charset="0"/>
                        <a:cs typeface="Calibri Light" panose="020F0302020204030204" pitchFamily="34" charset="0"/>
                      </a:endParaRPr>
                    </a:p>
                    <a:p>
                      <a:pPr algn="ctr"/>
                      <a:r>
                        <a:rPr lang="es-CO" sz="2000" baseline="0" dirty="0">
                          <a:latin typeface="Calibri Light" panose="020F0302020204030204" pitchFamily="34" charset="0"/>
                          <a:cs typeface="Calibri Light" panose="020F0302020204030204" pitchFamily="34" charset="0"/>
                        </a:rPr>
                        <a:t>Simula un escenario parecido a la realidad.</a:t>
                      </a:r>
                    </a:p>
                    <a:p>
                      <a:pPr algn="ctr"/>
                      <a:endParaRPr lang="es-CO" sz="2000" baseline="0" dirty="0">
                        <a:latin typeface="Calibri Light" panose="020F0302020204030204" pitchFamily="34" charset="0"/>
                        <a:cs typeface="Calibri Light" panose="020F0302020204030204" pitchFamily="34" charset="0"/>
                      </a:endParaRPr>
                    </a:p>
                    <a:p>
                      <a:pPr algn="ctr"/>
                      <a:r>
                        <a:rPr lang="es-CO" sz="2000" baseline="0" dirty="0">
                          <a:latin typeface="Calibri Light" panose="020F0302020204030204" pitchFamily="34" charset="0"/>
                          <a:cs typeface="Calibri Light" panose="020F0302020204030204" pitchFamily="34" charset="0"/>
                        </a:rPr>
                        <a:t>Busca encontrar cuellos de botella.</a:t>
                      </a:r>
                    </a:p>
                  </a:txBody>
                  <a:tcPr anchor="ctr">
                    <a:solidFill>
                      <a:srgbClr val="D6D3FD"/>
                    </a:solidFill>
                  </a:tcPr>
                </a:tc>
                <a:tc>
                  <a:txBody>
                    <a:bodyPr/>
                    <a:lstStyle/>
                    <a:p>
                      <a:pPr marL="342900" indent="-342900" algn="l">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Usar el 100% de usuarios concurrentes.</a:t>
                      </a:r>
                    </a:p>
                    <a:p>
                      <a:pPr marL="342900" indent="-342900" algn="l">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l">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Esta prueba debe ser monitoreada</a:t>
                      </a:r>
                      <a:endParaRPr lang="es-CO" sz="2000" baseline="0" dirty="0">
                        <a:latin typeface="Calibri Light" panose="020F0302020204030204" pitchFamily="34" charset="0"/>
                        <a:cs typeface="Calibri Light" panose="020F0302020204030204" pitchFamily="34" charset="0"/>
                      </a:endParaRPr>
                    </a:p>
                  </a:txBody>
                  <a:tcPr anchor="ctr">
                    <a:solidFill>
                      <a:srgbClr val="D6D3FD"/>
                    </a:solidFill>
                  </a:tcPr>
                </a:tc>
                <a:extLst>
                  <a:ext uri="{0D108BD9-81ED-4DB2-BD59-A6C34878D82A}">
                    <a16:rowId xmlns:a16="http://schemas.microsoft.com/office/drawing/2014/main" val="2863307101"/>
                  </a:ext>
                </a:extLst>
              </a:tr>
            </a:tbl>
          </a:graphicData>
        </a:graphic>
      </p:graphicFrame>
      <p:pic>
        <p:nvPicPr>
          <p:cNvPr id="6"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1120" y="2881423"/>
            <a:ext cx="1084919" cy="108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304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3. Estrés</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5" name="Table 4"/>
          <p:cNvGraphicFramePr>
            <a:graphicFrameLocks noGrp="1"/>
          </p:cNvGraphicFramePr>
          <p:nvPr>
            <p:extLst>
              <p:ext uri="{D42A27DB-BD31-4B8C-83A1-F6EECF244321}">
                <p14:modId xmlns:p14="http://schemas.microsoft.com/office/powerpoint/2010/main" val="4290220075"/>
              </p:ext>
            </p:extLst>
          </p:nvPr>
        </p:nvGraphicFramePr>
        <p:xfrm>
          <a:off x="1669156" y="2532132"/>
          <a:ext cx="6096000" cy="3627482"/>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952949199"/>
                    </a:ext>
                  </a:extLst>
                </a:gridCol>
                <a:gridCol w="3048000">
                  <a:extLst>
                    <a:ext uri="{9D8B030D-6E8A-4147-A177-3AD203B41FA5}">
                      <a16:colId xmlns:a16="http://schemas.microsoft.com/office/drawing/2014/main" val="1332446218"/>
                    </a:ext>
                  </a:extLst>
                </a:gridCol>
              </a:tblGrid>
              <a:tr h="488042">
                <a:tc>
                  <a:txBody>
                    <a:bodyPr/>
                    <a:lstStyle/>
                    <a:p>
                      <a:pPr algn="ctr"/>
                      <a:r>
                        <a:rPr lang="es-CO" sz="2000" dirty="0">
                          <a:latin typeface="Calibri Light" panose="020F0302020204030204" pitchFamily="34" charset="0"/>
                          <a:cs typeface="Calibri Light" panose="020F0302020204030204" pitchFamily="34" charset="0"/>
                        </a:rPr>
                        <a:t>Objetivo</a:t>
                      </a:r>
                    </a:p>
                  </a:txBody>
                  <a:tcPr anchor="ctr">
                    <a:solidFill>
                      <a:srgbClr val="2C67A0"/>
                    </a:solidFill>
                  </a:tcPr>
                </a:tc>
                <a:tc>
                  <a:txBody>
                    <a:bodyPr/>
                    <a:lstStyle/>
                    <a:p>
                      <a:pPr algn="ctr"/>
                      <a:r>
                        <a:rPr lang="es-CO" sz="2000" dirty="0">
                          <a:latin typeface="Calibri Light" panose="020F0302020204030204" pitchFamily="34" charset="0"/>
                          <a:cs typeface="Calibri Light" panose="020F0302020204030204" pitchFamily="34" charset="0"/>
                        </a:rPr>
                        <a:t>Recomendaciones</a:t>
                      </a:r>
                    </a:p>
                  </a:txBody>
                  <a:tcPr anchor="ctr">
                    <a:solidFill>
                      <a:srgbClr val="2C67A0"/>
                    </a:solidFill>
                  </a:tcPr>
                </a:tc>
                <a:extLst>
                  <a:ext uri="{0D108BD9-81ED-4DB2-BD59-A6C34878D82A}">
                    <a16:rowId xmlns:a16="http://schemas.microsoft.com/office/drawing/2014/main" val="2131079566"/>
                  </a:ext>
                </a:extLst>
              </a:tr>
              <a:tr h="2740545">
                <a:tc>
                  <a:txBody>
                    <a:bodyPr/>
                    <a:lstStyle/>
                    <a:p>
                      <a:pPr algn="ctr"/>
                      <a:r>
                        <a:rPr lang="es-CO" sz="2000" dirty="0">
                          <a:latin typeface="Calibri Light" panose="020F0302020204030204" pitchFamily="34" charset="0"/>
                          <a:cs typeface="Calibri Light" panose="020F0302020204030204" pitchFamily="34" charset="0"/>
                        </a:rPr>
                        <a:t>Evaluar el cumplimiento de la solución en situaciones</a:t>
                      </a:r>
                      <a:r>
                        <a:rPr lang="es-CO" sz="2000" baseline="0" dirty="0">
                          <a:latin typeface="Calibri Light" panose="020F0302020204030204" pitchFamily="34" charset="0"/>
                          <a:cs typeface="Calibri Light" panose="020F0302020204030204" pitchFamily="34" charset="0"/>
                        </a:rPr>
                        <a:t> extremas de uso.</a:t>
                      </a:r>
                    </a:p>
                    <a:p>
                      <a:pPr algn="ctr"/>
                      <a:endParaRPr lang="es-CO" sz="2000" baseline="0" dirty="0">
                        <a:latin typeface="Calibri Light" panose="020F0302020204030204" pitchFamily="34" charset="0"/>
                        <a:cs typeface="Calibri Light" panose="020F0302020204030204" pitchFamily="34" charset="0"/>
                      </a:endParaRPr>
                    </a:p>
                    <a:p>
                      <a:pPr algn="ctr"/>
                      <a:r>
                        <a:rPr lang="es-CO" sz="2000" baseline="0" dirty="0">
                          <a:latin typeface="Calibri Light" panose="020F0302020204030204" pitchFamily="34" charset="0"/>
                          <a:cs typeface="Calibri Light" panose="020F0302020204030204" pitchFamily="34" charset="0"/>
                        </a:rPr>
                        <a:t>Se usa para romper la aplicación.</a:t>
                      </a:r>
                    </a:p>
                    <a:p>
                      <a:pPr algn="ctr"/>
                      <a:endParaRPr lang="es-CO" sz="2000" baseline="0" dirty="0">
                        <a:latin typeface="Calibri Light" panose="020F0302020204030204" pitchFamily="34" charset="0"/>
                        <a:cs typeface="Calibri Light" panose="020F0302020204030204" pitchFamily="34" charset="0"/>
                      </a:endParaRPr>
                    </a:p>
                    <a:p>
                      <a:pPr algn="ctr"/>
                      <a:r>
                        <a:rPr lang="es-CO" sz="2000" baseline="0" dirty="0">
                          <a:latin typeface="Calibri Light" panose="020F0302020204030204" pitchFamily="34" charset="0"/>
                          <a:cs typeface="Calibri Light" panose="020F0302020204030204" pitchFamily="34" charset="0"/>
                        </a:rPr>
                        <a:t>Busca encontrar puntos de quiebre y posibilidad de crecimiento transaccional.</a:t>
                      </a:r>
                    </a:p>
                  </a:txBody>
                  <a:tcPr anchor="ctr">
                    <a:solidFill>
                      <a:srgbClr val="D3E5FD"/>
                    </a:solidFill>
                  </a:tcPr>
                </a:tc>
                <a:tc>
                  <a:txBody>
                    <a:bodyPr/>
                    <a:lstStyle/>
                    <a:p>
                      <a:pPr marL="342900" indent="-342900" algn="ctr">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Usar más del 100% de usuarios concurrentes.</a:t>
                      </a:r>
                    </a:p>
                    <a:p>
                      <a:pPr marL="342900" indent="-342900" algn="ctr">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ctr">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Esta prueba debe ser monitoreada</a:t>
                      </a:r>
                      <a:endParaRPr lang="es-CO" sz="2000" baseline="0" dirty="0">
                        <a:latin typeface="Calibri Light" panose="020F0302020204030204" pitchFamily="34" charset="0"/>
                        <a:cs typeface="Calibri Light" panose="020F0302020204030204" pitchFamily="34" charset="0"/>
                      </a:endParaRPr>
                    </a:p>
                  </a:txBody>
                  <a:tcPr anchor="ctr">
                    <a:solidFill>
                      <a:srgbClr val="D3E5FD"/>
                    </a:solidFill>
                  </a:tcPr>
                </a:tc>
                <a:extLst>
                  <a:ext uri="{0D108BD9-81ED-4DB2-BD59-A6C34878D82A}">
                    <a16:rowId xmlns:a16="http://schemas.microsoft.com/office/drawing/2014/main" val="2863307101"/>
                  </a:ext>
                </a:extLst>
              </a:tr>
            </a:tbl>
          </a:graphicData>
        </a:graphic>
      </p:graphicFrame>
      <p:grpSp>
        <p:nvGrpSpPr>
          <p:cNvPr id="4" name="Group 3"/>
          <p:cNvGrpSpPr/>
          <p:nvPr/>
        </p:nvGrpSpPr>
        <p:grpSpPr>
          <a:xfrm>
            <a:off x="3360042" y="890512"/>
            <a:ext cx="2714228" cy="1435458"/>
            <a:chOff x="3020764" y="1244305"/>
            <a:chExt cx="2714228" cy="1435458"/>
          </a:xfrm>
        </p:grpSpPr>
        <p:pic>
          <p:nvPicPr>
            <p:cNvPr id="1026"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0764" y="1244306"/>
              <a:ext cx="678557" cy="678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9321" y="1244305"/>
              <a:ext cx="678557" cy="6785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7878" y="1249107"/>
              <a:ext cx="678557" cy="6785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435" y="1249106"/>
              <a:ext cx="678557" cy="678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7484" y="1996405"/>
              <a:ext cx="678557" cy="6785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6041" y="1996404"/>
              <a:ext cx="678557" cy="6785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siluetas iconos person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4598" y="2001206"/>
              <a:ext cx="678557" cy="6785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8447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4. Disponibilidad o Larga Duración</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5" name="Table 4"/>
          <p:cNvGraphicFramePr>
            <a:graphicFrameLocks noGrp="1"/>
          </p:cNvGraphicFramePr>
          <p:nvPr>
            <p:extLst>
              <p:ext uri="{D42A27DB-BD31-4B8C-83A1-F6EECF244321}">
                <p14:modId xmlns:p14="http://schemas.microsoft.com/office/powerpoint/2010/main" val="167364109"/>
              </p:ext>
            </p:extLst>
          </p:nvPr>
        </p:nvGraphicFramePr>
        <p:xfrm>
          <a:off x="1617344" y="1566933"/>
          <a:ext cx="6096000" cy="2862828"/>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952949199"/>
                    </a:ext>
                  </a:extLst>
                </a:gridCol>
                <a:gridCol w="3048000">
                  <a:extLst>
                    <a:ext uri="{9D8B030D-6E8A-4147-A177-3AD203B41FA5}">
                      <a16:colId xmlns:a16="http://schemas.microsoft.com/office/drawing/2014/main" val="1332446218"/>
                    </a:ext>
                  </a:extLst>
                </a:gridCol>
              </a:tblGrid>
              <a:tr h="432753">
                <a:tc>
                  <a:txBody>
                    <a:bodyPr/>
                    <a:lstStyle/>
                    <a:p>
                      <a:pPr algn="ctr"/>
                      <a:r>
                        <a:rPr lang="es-CO" sz="2000" dirty="0">
                          <a:latin typeface="Calibri Light" panose="020F0302020204030204" pitchFamily="34" charset="0"/>
                          <a:cs typeface="Calibri Light" panose="020F0302020204030204" pitchFamily="34" charset="0"/>
                        </a:rPr>
                        <a:t>Objetivo</a:t>
                      </a:r>
                    </a:p>
                  </a:txBody>
                  <a:tcPr anchor="ctr">
                    <a:solidFill>
                      <a:srgbClr val="27A290"/>
                    </a:solidFill>
                  </a:tcPr>
                </a:tc>
                <a:tc>
                  <a:txBody>
                    <a:bodyPr/>
                    <a:lstStyle/>
                    <a:p>
                      <a:pPr algn="ctr"/>
                      <a:r>
                        <a:rPr lang="es-CO" sz="2000" dirty="0">
                          <a:latin typeface="Calibri Light" panose="020F0302020204030204" pitchFamily="34" charset="0"/>
                          <a:cs typeface="Calibri Light" panose="020F0302020204030204" pitchFamily="34" charset="0"/>
                        </a:rPr>
                        <a:t>Recomendaciones</a:t>
                      </a:r>
                    </a:p>
                  </a:txBody>
                  <a:tcPr anchor="ctr">
                    <a:solidFill>
                      <a:srgbClr val="27A290"/>
                    </a:solidFill>
                  </a:tcPr>
                </a:tc>
                <a:extLst>
                  <a:ext uri="{0D108BD9-81ED-4DB2-BD59-A6C34878D82A}">
                    <a16:rowId xmlns:a16="http://schemas.microsoft.com/office/drawing/2014/main" val="2131079566"/>
                  </a:ext>
                </a:extLst>
              </a:tr>
              <a:tr h="2430075">
                <a:tc>
                  <a:txBody>
                    <a:bodyPr/>
                    <a:lstStyle/>
                    <a:p>
                      <a:pPr algn="ctr"/>
                      <a:r>
                        <a:rPr lang="es-CO" sz="2000" dirty="0">
                          <a:latin typeface="Calibri Light" panose="020F0302020204030204" pitchFamily="34" charset="0"/>
                          <a:cs typeface="Calibri Light" panose="020F0302020204030204" pitchFamily="34" charset="0"/>
                        </a:rPr>
                        <a:t>Simula escenarios</a:t>
                      </a:r>
                      <a:r>
                        <a:rPr lang="es-CO" sz="2000" baseline="0" dirty="0">
                          <a:latin typeface="Calibri Light" panose="020F0302020204030204" pitchFamily="34" charset="0"/>
                          <a:cs typeface="Calibri Light" panose="020F0302020204030204" pitchFamily="34" charset="0"/>
                        </a:rPr>
                        <a:t> de fallos en los componentes, midiendo así la capacidad de recuperación del aplicativo.</a:t>
                      </a:r>
                    </a:p>
                  </a:txBody>
                  <a:tcPr anchor="ctr">
                    <a:solidFill>
                      <a:srgbClr val="DDEEF3"/>
                    </a:solidFill>
                  </a:tcPr>
                </a:tc>
                <a:tc>
                  <a:txBody>
                    <a:bodyPr/>
                    <a:lstStyle/>
                    <a:p>
                      <a:pPr marL="342900" indent="-342900" algn="l">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Usar el 100% de usuarios concurrentes.</a:t>
                      </a:r>
                    </a:p>
                    <a:p>
                      <a:pPr marL="342900" indent="-342900" algn="l">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l">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Esta prueba debe ser monitoreada</a:t>
                      </a:r>
                      <a:endParaRPr lang="es-CO" sz="2000" baseline="0" dirty="0">
                        <a:latin typeface="Calibri Light" panose="020F0302020204030204" pitchFamily="34" charset="0"/>
                        <a:cs typeface="Calibri Light" panose="020F0302020204030204" pitchFamily="34" charset="0"/>
                      </a:endParaRPr>
                    </a:p>
                  </a:txBody>
                  <a:tcPr anchor="ctr">
                    <a:solidFill>
                      <a:srgbClr val="DDEEF3"/>
                    </a:solidFill>
                  </a:tcPr>
                </a:tc>
                <a:extLst>
                  <a:ext uri="{0D108BD9-81ED-4DB2-BD59-A6C34878D82A}">
                    <a16:rowId xmlns:a16="http://schemas.microsoft.com/office/drawing/2014/main" val="2863307101"/>
                  </a:ext>
                </a:extLst>
              </a:tr>
            </a:tbl>
          </a:graphicData>
        </a:graphic>
      </p:graphicFrame>
      <p:pic>
        <p:nvPicPr>
          <p:cNvPr id="3074" name="Picture 2" descr="Resultado de imagen para icono actualiz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760" y="4997668"/>
            <a:ext cx="1202055" cy="120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629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5. Profiling</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5" name="Table 4"/>
          <p:cNvGraphicFramePr>
            <a:graphicFrameLocks noGrp="1"/>
          </p:cNvGraphicFramePr>
          <p:nvPr>
            <p:extLst>
              <p:ext uri="{D42A27DB-BD31-4B8C-83A1-F6EECF244321}">
                <p14:modId xmlns:p14="http://schemas.microsoft.com/office/powerpoint/2010/main" val="3527077898"/>
              </p:ext>
            </p:extLst>
          </p:nvPr>
        </p:nvGraphicFramePr>
        <p:xfrm>
          <a:off x="2819399" y="1229360"/>
          <a:ext cx="6096000" cy="292608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val="952949199"/>
                    </a:ext>
                  </a:extLst>
                </a:gridCol>
                <a:gridCol w="3048000">
                  <a:extLst>
                    <a:ext uri="{9D8B030D-6E8A-4147-A177-3AD203B41FA5}">
                      <a16:colId xmlns:a16="http://schemas.microsoft.com/office/drawing/2014/main" val="1332446218"/>
                    </a:ext>
                  </a:extLst>
                </a:gridCol>
              </a:tblGrid>
              <a:tr h="363926">
                <a:tc>
                  <a:txBody>
                    <a:bodyPr/>
                    <a:lstStyle/>
                    <a:p>
                      <a:pPr algn="ctr"/>
                      <a:r>
                        <a:rPr lang="es-CO" sz="2000" dirty="0">
                          <a:latin typeface="Calibri Light" panose="020F0302020204030204" pitchFamily="34" charset="0"/>
                          <a:cs typeface="Calibri Light" panose="020F0302020204030204" pitchFamily="34" charset="0"/>
                        </a:rPr>
                        <a:t>Objetivo</a:t>
                      </a:r>
                    </a:p>
                  </a:txBody>
                  <a:tcPr anchor="ctr">
                    <a:solidFill>
                      <a:srgbClr val="21A33E"/>
                    </a:solidFill>
                  </a:tcPr>
                </a:tc>
                <a:tc>
                  <a:txBody>
                    <a:bodyPr/>
                    <a:lstStyle/>
                    <a:p>
                      <a:pPr algn="ctr"/>
                      <a:r>
                        <a:rPr lang="es-CO" sz="2000" dirty="0">
                          <a:latin typeface="Calibri Light" panose="020F0302020204030204" pitchFamily="34" charset="0"/>
                          <a:cs typeface="Calibri Light" panose="020F0302020204030204" pitchFamily="34" charset="0"/>
                        </a:rPr>
                        <a:t>Recomendaciones</a:t>
                      </a:r>
                    </a:p>
                  </a:txBody>
                  <a:tcPr anchor="ctr">
                    <a:solidFill>
                      <a:srgbClr val="21A33E"/>
                    </a:solidFill>
                  </a:tcPr>
                </a:tc>
                <a:extLst>
                  <a:ext uri="{0D108BD9-81ED-4DB2-BD59-A6C34878D82A}">
                    <a16:rowId xmlns:a16="http://schemas.microsoft.com/office/drawing/2014/main" val="2131079566"/>
                  </a:ext>
                </a:extLst>
              </a:tr>
              <a:tr h="2430075">
                <a:tc>
                  <a:txBody>
                    <a:bodyPr/>
                    <a:lstStyle/>
                    <a:p>
                      <a:pPr algn="ctr"/>
                      <a:r>
                        <a:rPr lang="es-CO" sz="2000" dirty="0">
                          <a:latin typeface="Calibri Light" panose="020F0302020204030204" pitchFamily="34" charset="0"/>
                          <a:cs typeface="Calibri Light" panose="020F0302020204030204" pitchFamily="34" charset="0"/>
                        </a:rPr>
                        <a:t>Evalúa rendimiento a nivel de código.</a:t>
                      </a:r>
                    </a:p>
                    <a:p>
                      <a:pPr algn="ctr"/>
                      <a:endParaRPr lang="es-CO" sz="2000" baseline="0" dirty="0">
                        <a:latin typeface="Calibri Light" panose="020F0302020204030204" pitchFamily="34" charset="0"/>
                        <a:cs typeface="Calibri Light" panose="020F0302020204030204" pitchFamily="34" charset="0"/>
                      </a:endParaRPr>
                    </a:p>
                    <a:p>
                      <a:pPr algn="ctr"/>
                      <a:r>
                        <a:rPr lang="es-CO" sz="2000" baseline="0" dirty="0">
                          <a:latin typeface="Calibri Light" panose="020F0302020204030204" pitchFamily="34" charset="0"/>
                          <a:cs typeface="Calibri Light" panose="020F0302020204030204" pitchFamily="34" charset="0"/>
                        </a:rPr>
                        <a:t>Busca encontrar bajo rendimiento a causa de malas prácticas en codificación o falla de optimización</a:t>
                      </a:r>
                    </a:p>
                  </a:txBody>
                  <a:tcPr anchor="ctr">
                    <a:solidFill>
                      <a:srgbClr val="DFF8D8"/>
                    </a:solidFill>
                  </a:tcPr>
                </a:tc>
                <a:tc>
                  <a:txBody>
                    <a:bodyPr/>
                    <a:lstStyle/>
                    <a:p>
                      <a:pPr marL="342900" indent="-342900" algn="ctr">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Realizarlo máximo con 1 o 2 usuarios.</a:t>
                      </a:r>
                    </a:p>
                  </a:txBody>
                  <a:tcPr anchor="ctr">
                    <a:solidFill>
                      <a:srgbClr val="DFF8D8"/>
                    </a:solidFill>
                  </a:tcPr>
                </a:tc>
                <a:extLst>
                  <a:ext uri="{0D108BD9-81ED-4DB2-BD59-A6C34878D82A}">
                    <a16:rowId xmlns:a16="http://schemas.microsoft.com/office/drawing/2014/main" val="2863307101"/>
                  </a:ext>
                </a:extLst>
              </a:tr>
            </a:tbl>
          </a:graphicData>
        </a:graphic>
      </p:graphicFrame>
      <p:pic>
        <p:nvPicPr>
          <p:cNvPr id="6148" name="Picture 4" descr="Resultado de imagen para icono lupa codi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779" r="24056"/>
          <a:stretch/>
        </p:blipFill>
        <p:spPr bwMode="auto">
          <a:xfrm>
            <a:off x="598386" y="3811835"/>
            <a:ext cx="2221013" cy="223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598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6. Escalabilidad</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5" name="Table 4"/>
          <p:cNvGraphicFramePr>
            <a:graphicFrameLocks noGrp="1"/>
          </p:cNvGraphicFramePr>
          <p:nvPr>
            <p:extLst>
              <p:ext uri="{D42A27DB-BD31-4B8C-83A1-F6EECF244321}">
                <p14:modId xmlns:p14="http://schemas.microsoft.com/office/powerpoint/2010/main" val="923584640"/>
              </p:ext>
            </p:extLst>
          </p:nvPr>
        </p:nvGraphicFramePr>
        <p:xfrm>
          <a:off x="604519" y="2750495"/>
          <a:ext cx="6096000" cy="2826315"/>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952949199"/>
                    </a:ext>
                  </a:extLst>
                </a:gridCol>
                <a:gridCol w="3048000">
                  <a:extLst>
                    <a:ext uri="{9D8B030D-6E8A-4147-A177-3AD203B41FA5}">
                      <a16:colId xmlns:a16="http://schemas.microsoft.com/office/drawing/2014/main" val="1332446218"/>
                    </a:ext>
                  </a:extLst>
                </a:gridCol>
              </a:tblGrid>
              <a:tr h="363926">
                <a:tc>
                  <a:txBody>
                    <a:bodyPr/>
                    <a:lstStyle/>
                    <a:p>
                      <a:pPr algn="ctr"/>
                      <a:r>
                        <a:rPr lang="es-CO" sz="2000" b="1" dirty="0">
                          <a:latin typeface="Calibri Light" panose="020F0302020204030204" pitchFamily="34" charset="0"/>
                          <a:cs typeface="Calibri Light" panose="020F0302020204030204" pitchFamily="34" charset="0"/>
                        </a:rPr>
                        <a:t>Objetivo</a:t>
                      </a:r>
                    </a:p>
                  </a:txBody>
                  <a:tcPr anchor="ctr">
                    <a:solidFill>
                      <a:srgbClr val="55A51C"/>
                    </a:solidFill>
                  </a:tcPr>
                </a:tc>
                <a:tc>
                  <a:txBody>
                    <a:bodyPr/>
                    <a:lstStyle/>
                    <a:p>
                      <a:pPr algn="ctr"/>
                      <a:r>
                        <a:rPr lang="es-CO" sz="2000" b="1" dirty="0">
                          <a:latin typeface="Calibri Light" panose="020F0302020204030204" pitchFamily="34" charset="0"/>
                          <a:cs typeface="Calibri Light" panose="020F0302020204030204" pitchFamily="34" charset="0"/>
                        </a:rPr>
                        <a:t>Recomendaciones</a:t>
                      </a:r>
                    </a:p>
                  </a:txBody>
                  <a:tcPr anchor="ctr">
                    <a:solidFill>
                      <a:srgbClr val="55A51C"/>
                    </a:solidFill>
                  </a:tcPr>
                </a:tc>
                <a:extLst>
                  <a:ext uri="{0D108BD9-81ED-4DB2-BD59-A6C34878D82A}">
                    <a16:rowId xmlns:a16="http://schemas.microsoft.com/office/drawing/2014/main" val="2131079566"/>
                  </a:ext>
                </a:extLst>
              </a:tr>
              <a:tr h="2430075">
                <a:tc>
                  <a:txBody>
                    <a:bodyPr/>
                    <a:lstStyle/>
                    <a:p>
                      <a:pPr algn="ctr"/>
                      <a:r>
                        <a:rPr lang="es-CO" sz="2000" dirty="0">
                          <a:latin typeface="Calibri Light" panose="020F0302020204030204" pitchFamily="34" charset="0"/>
                          <a:cs typeface="Calibri Light" panose="020F0302020204030204" pitchFamily="34" charset="0"/>
                        </a:rPr>
                        <a:t>Determinar uso adecuado de recursos según la demanda.</a:t>
                      </a:r>
                      <a:endParaRPr lang="es-CO" sz="2000" baseline="0" dirty="0">
                        <a:latin typeface="Calibri Light" panose="020F0302020204030204" pitchFamily="34" charset="0"/>
                        <a:cs typeface="Calibri Light" panose="020F0302020204030204" pitchFamily="34" charset="0"/>
                      </a:endParaRPr>
                    </a:p>
                  </a:txBody>
                  <a:tcPr anchor="ctr"/>
                </a:tc>
                <a:tc>
                  <a:txBody>
                    <a:bodyPr/>
                    <a:lstStyle/>
                    <a:p>
                      <a:pPr marL="342900" indent="-342900" algn="ctr">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Realizarlo desde</a:t>
                      </a:r>
                      <a:r>
                        <a:rPr lang="es-CO" sz="2000" baseline="0" dirty="0">
                          <a:latin typeface="Calibri Light" panose="020F0302020204030204" pitchFamily="34" charset="0"/>
                          <a:cs typeface="Calibri Light" panose="020F0302020204030204" pitchFamily="34" charset="0"/>
                        </a:rPr>
                        <a:t> el 100% de usuarios concurrentes hasta el punto de quiebre encontrado en estrés.</a:t>
                      </a:r>
                      <a:endParaRPr lang="es-CO" sz="200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2863307101"/>
                  </a:ext>
                </a:extLst>
              </a:tr>
            </a:tbl>
          </a:graphicData>
        </a:graphic>
      </p:graphicFrame>
      <p:pic>
        <p:nvPicPr>
          <p:cNvPr id="7170" name="Picture 2" descr="Resultado de imagen para icono personas flecha"/>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20444" y1="32000" x2="20444" y2="32000"/>
                        <a14:foregroundMark x1="39556" y1="36000" x2="39556" y2="36000"/>
                        <a14:foregroundMark x1="40000" y1="18222" x2="40000" y2="18222"/>
                        <a14:foregroundMark x1="61333" y1="26222" x2="61333" y2="26222"/>
                      </a14:backgroundRemoval>
                    </a14:imgEffect>
                  </a14:imgLayer>
                </a14:imgProps>
              </a:ext>
              <a:ext uri="{28A0092B-C50C-407E-A947-70E740481C1C}">
                <a14:useLocalDpi xmlns:a14="http://schemas.microsoft.com/office/drawing/2010/main" val="0"/>
              </a:ext>
            </a:extLst>
          </a:blip>
          <a:srcRect/>
          <a:stretch>
            <a:fillRect/>
          </a:stretch>
        </p:blipFill>
        <p:spPr bwMode="auto">
          <a:xfrm>
            <a:off x="7101840" y="932180"/>
            <a:ext cx="1818315" cy="181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4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Formas de inyección de usuarios</a:t>
            </a:r>
          </a:p>
        </p:txBody>
      </p:sp>
      <p:sp>
        <p:nvSpPr>
          <p:cNvPr id="3" name="Text Placeholder 2"/>
          <p:cNvSpPr>
            <a:spLocks noGrp="1"/>
          </p:cNvSpPr>
          <p:nvPr>
            <p:ph type="body" sz="quarter" idx="10"/>
          </p:nvPr>
        </p:nvSpPr>
        <p:spPr/>
        <p:txBody>
          <a:bodyPr/>
          <a:lstStyle/>
          <a:p>
            <a:r>
              <a:rPr lang="es-CO" dirty="0" err="1"/>
              <a:t>Internal</a:t>
            </a:r>
            <a:endParaRPr lang="es-CO" dirty="0"/>
          </a:p>
        </p:txBody>
      </p:sp>
      <p:grpSp>
        <p:nvGrpSpPr>
          <p:cNvPr id="36" name="Group 35"/>
          <p:cNvGrpSpPr/>
          <p:nvPr/>
        </p:nvGrpSpPr>
        <p:grpSpPr>
          <a:xfrm>
            <a:off x="549142" y="707130"/>
            <a:ext cx="3722478" cy="2874602"/>
            <a:chOff x="509193" y="1362223"/>
            <a:chExt cx="2701901" cy="2028884"/>
          </a:xfrm>
        </p:grpSpPr>
        <p:grpSp>
          <p:nvGrpSpPr>
            <p:cNvPr id="12" name="Group 11"/>
            <p:cNvGrpSpPr/>
            <p:nvPr/>
          </p:nvGrpSpPr>
          <p:grpSpPr>
            <a:xfrm>
              <a:off x="702310" y="1668588"/>
              <a:ext cx="2161540" cy="1538162"/>
              <a:chOff x="702310" y="1668588"/>
              <a:chExt cx="2161540" cy="1538162"/>
            </a:xfrm>
          </p:grpSpPr>
          <p:cxnSp>
            <p:nvCxnSpPr>
              <p:cNvPr id="5" name="Straight Arrow Connector 4"/>
              <p:cNvCxnSpPr/>
              <p:nvPr/>
            </p:nvCxnSpPr>
            <p:spPr>
              <a:xfrm flipV="1">
                <a:off x="711200" y="1668588"/>
                <a:ext cx="10160" cy="15381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702310" y="3206750"/>
                <a:ext cx="21615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14" name="Straight Connector 13"/>
            <p:cNvCxnSpPr/>
            <p:nvPr/>
          </p:nvCxnSpPr>
          <p:spPr>
            <a:xfrm flipH="1">
              <a:off x="704850" y="2889250"/>
              <a:ext cx="25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65200" y="2660650"/>
              <a:ext cx="1" cy="2349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58851" y="2654300"/>
              <a:ext cx="25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19201" y="2425700"/>
              <a:ext cx="1" cy="2349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212852" y="2433321"/>
              <a:ext cx="254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73202" y="2204721"/>
              <a:ext cx="1" cy="2349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66852" y="2204721"/>
              <a:ext cx="112902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13626" y="3173879"/>
              <a:ext cx="897468" cy="217228"/>
            </a:xfrm>
            <a:prstGeom prst="rect">
              <a:avLst/>
            </a:prstGeom>
            <a:noFill/>
          </p:spPr>
          <p:txBody>
            <a:bodyPr wrap="square" rtlCol="0">
              <a:spAutoFit/>
            </a:bodyPr>
            <a:lstStyle/>
            <a:p>
              <a:r>
                <a:rPr lang="es-CO" sz="1400" dirty="0">
                  <a:latin typeface="Calibri Light" panose="020F0302020204030204" pitchFamily="34" charset="0"/>
                  <a:cs typeface="Calibri Light" panose="020F0302020204030204" pitchFamily="34" charset="0"/>
                </a:rPr>
                <a:t>Tiempo</a:t>
              </a:r>
            </a:p>
          </p:txBody>
        </p:sp>
        <p:sp>
          <p:nvSpPr>
            <p:cNvPr id="35" name="TextBox 34"/>
            <p:cNvSpPr txBox="1"/>
            <p:nvPr/>
          </p:nvSpPr>
          <p:spPr>
            <a:xfrm rot="16200000">
              <a:off x="172157" y="1699259"/>
              <a:ext cx="897468" cy="223395"/>
            </a:xfrm>
            <a:prstGeom prst="rect">
              <a:avLst/>
            </a:prstGeom>
            <a:noFill/>
          </p:spPr>
          <p:txBody>
            <a:bodyPr wrap="square" rtlCol="0">
              <a:spAutoFit/>
            </a:bodyPr>
            <a:lstStyle/>
            <a:p>
              <a:r>
                <a:rPr lang="es-CO" sz="1400" dirty="0">
                  <a:latin typeface="Calibri Light" panose="020F0302020204030204" pitchFamily="34" charset="0"/>
                  <a:cs typeface="Calibri Light" panose="020F0302020204030204" pitchFamily="34" charset="0"/>
                </a:rPr>
                <a:t>Usuarios</a:t>
              </a:r>
            </a:p>
          </p:txBody>
        </p:sp>
      </p:grpSp>
      <p:grpSp>
        <p:nvGrpSpPr>
          <p:cNvPr id="37" name="Group 36"/>
          <p:cNvGrpSpPr/>
          <p:nvPr/>
        </p:nvGrpSpPr>
        <p:grpSpPr>
          <a:xfrm>
            <a:off x="5049365" y="707130"/>
            <a:ext cx="3722478" cy="2874602"/>
            <a:chOff x="509193" y="1362223"/>
            <a:chExt cx="2701901" cy="2028884"/>
          </a:xfrm>
        </p:grpSpPr>
        <p:grpSp>
          <p:nvGrpSpPr>
            <p:cNvPr id="38" name="Group 37"/>
            <p:cNvGrpSpPr/>
            <p:nvPr/>
          </p:nvGrpSpPr>
          <p:grpSpPr>
            <a:xfrm>
              <a:off x="702310" y="1668588"/>
              <a:ext cx="2161540" cy="1538162"/>
              <a:chOff x="702310" y="1668588"/>
              <a:chExt cx="2161540" cy="1538162"/>
            </a:xfrm>
          </p:grpSpPr>
          <p:cxnSp>
            <p:nvCxnSpPr>
              <p:cNvPr id="48" name="Straight Arrow Connector 47"/>
              <p:cNvCxnSpPr/>
              <p:nvPr/>
            </p:nvCxnSpPr>
            <p:spPr>
              <a:xfrm flipV="1">
                <a:off x="711200" y="1668588"/>
                <a:ext cx="10160" cy="15381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702310" y="3206750"/>
                <a:ext cx="21615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45" name="Straight Connector 44"/>
            <p:cNvCxnSpPr/>
            <p:nvPr/>
          </p:nvCxnSpPr>
          <p:spPr>
            <a:xfrm flipH="1">
              <a:off x="702311" y="2556645"/>
              <a:ext cx="1771295" cy="1"/>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46" name="TextBox 45"/>
            <p:cNvSpPr txBox="1"/>
            <p:nvPr/>
          </p:nvSpPr>
          <p:spPr>
            <a:xfrm>
              <a:off x="2313626" y="3173879"/>
              <a:ext cx="897468" cy="217228"/>
            </a:xfrm>
            <a:prstGeom prst="rect">
              <a:avLst/>
            </a:prstGeom>
            <a:noFill/>
          </p:spPr>
          <p:txBody>
            <a:bodyPr wrap="square" rtlCol="0">
              <a:spAutoFit/>
            </a:bodyPr>
            <a:lstStyle/>
            <a:p>
              <a:r>
                <a:rPr lang="es-CO" sz="1400" dirty="0">
                  <a:latin typeface="Calibri Light" panose="020F0302020204030204" pitchFamily="34" charset="0"/>
                  <a:cs typeface="Calibri Light" panose="020F0302020204030204" pitchFamily="34" charset="0"/>
                </a:rPr>
                <a:t>Tiempo</a:t>
              </a:r>
            </a:p>
          </p:txBody>
        </p:sp>
        <p:sp>
          <p:nvSpPr>
            <p:cNvPr id="47" name="TextBox 46"/>
            <p:cNvSpPr txBox="1"/>
            <p:nvPr/>
          </p:nvSpPr>
          <p:spPr>
            <a:xfrm rot="16200000">
              <a:off x="172157" y="1699259"/>
              <a:ext cx="897468" cy="223395"/>
            </a:xfrm>
            <a:prstGeom prst="rect">
              <a:avLst/>
            </a:prstGeom>
            <a:noFill/>
          </p:spPr>
          <p:txBody>
            <a:bodyPr wrap="square" rtlCol="0">
              <a:spAutoFit/>
            </a:bodyPr>
            <a:lstStyle/>
            <a:p>
              <a:r>
                <a:rPr lang="es-CO" sz="1400" dirty="0">
                  <a:latin typeface="Calibri Light" panose="020F0302020204030204" pitchFamily="34" charset="0"/>
                  <a:cs typeface="Calibri Light" panose="020F0302020204030204" pitchFamily="34" charset="0"/>
                </a:rPr>
                <a:t>Usuarios</a:t>
              </a:r>
            </a:p>
          </p:txBody>
        </p:sp>
      </p:grpSp>
      <p:grpSp>
        <p:nvGrpSpPr>
          <p:cNvPr id="66" name="Group 65"/>
          <p:cNvGrpSpPr/>
          <p:nvPr/>
        </p:nvGrpSpPr>
        <p:grpSpPr>
          <a:xfrm>
            <a:off x="2710761" y="3443230"/>
            <a:ext cx="3722478" cy="2874602"/>
            <a:chOff x="2952229" y="3443230"/>
            <a:chExt cx="3722478" cy="2874602"/>
          </a:xfrm>
        </p:grpSpPr>
        <p:grpSp>
          <p:nvGrpSpPr>
            <p:cNvPr id="65" name="Group 64"/>
            <p:cNvGrpSpPr/>
            <p:nvPr/>
          </p:nvGrpSpPr>
          <p:grpSpPr>
            <a:xfrm>
              <a:off x="2952229" y="3443230"/>
              <a:ext cx="3722478" cy="2874602"/>
              <a:chOff x="2952229" y="3781897"/>
              <a:chExt cx="3722478" cy="2874602"/>
            </a:xfrm>
          </p:grpSpPr>
          <p:grpSp>
            <p:nvGrpSpPr>
              <p:cNvPr id="52" name="Group 51"/>
              <p:cNvGrpSpPr/>
              <p:nvPr/>
            </p:nvGrpSpPr>
            <p:grpSpPr>
              <a:xfrm>
                <a:off x="3218291" y="4215967"/>
                <a:ext cx="2978009" cy="2179328"/>
                <a:chOff x="702310" y="1668588"/>
                <a:chExt cx="2161540" cy="1538162"/>
              </a:xfrm>
            </p:grpSpPr>
            <p:cxnSp>
              <p:nvCxnSpPr>
                <p:cNvPr id="62" name="Straight Arrow Connector 61"/>
                <p:cNvCxnSpPr/>
                <p:nvPr/>
              </p:nvCxnSpPr>
              <p:spPr>
                <a:xfrm flipV="1">
                  <a:off x="711200" y="1668588"/>
                  <a:ext cx="10160" cy="15381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a:off x="702310" y="3206750"/>
                  <a:ext cx="21615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60" name="TextBox 59"/>
              <p:cNvSpPr txBox="1"/>
              <p:nvPr/>
            </p:nvSpPr>
            <p:spPr>
              <a:xfrm>
                <a:off x="5438242" y="6348722"/>
                <a:ext cx="1236465" cy="307777"/>
              </a:xfrm>
              <a:prstGeom prst="rect">
                <a:avLst/>
              </a:prstGeom>
              <a:noFill/>
            </p:spPr>
            <p:txBody>
              <a:bodyPr wrap="square" rtlCol="0">
                <a:spAutoFit/>
              </a:bodyPr>
              <a:lstStyle/>
              <a:p>
                <a:r>
                  <a:rPr lang="es-CO" sz="1400" dirty="0">
                    <a:latin typeface="Calibri Light" panose="020F0302020204030204" pitchFamily="34" charset="0"/>
                    <a:cs typeface="Calibri Light" panose="020F0302020204030204" pitchFamily="34" charset="0"/>
                  </a:rPr>
                  <a:t>Tiempo</a:t>
                </a:r>
              </a:p>
            </p:txBody>
          </p:sp>
          <p:sp>
            <p:nvSpPr>
              <p:cNvPr id="61" name="TextBox 60"/>
              <p:cNvSpPr txBox="1"/>
              <p:nvPr/>
            </p:nvSpPr>
            <p:spPr>
              <a:xfrm rot="16200000">
                <a:off x="2470334" y="4263792"/>
                <a:ext cx="1271568" cy="307777"/>
              </a:xfrm>
              <a:prstGeom prst="rect">
                <a:avLst/>
              </a:prstGeom>
              <a:noFill/>
            </p:spPr>
            <p:txBody>
              <a:bodyPr wrap="square" rtlCol="0">
                <a:spAutoFit/>
              </a:bodyPr>
              <a:lstStyle/>
              <a:p>
                <a:r>
                  <a:rPr lang="es-CO" sz="1400" dirty="0">
                    <a:latin typeface="Calibri Light" panose="020F0302020204030204" pitchFamily="34" charset="0"/>
                    <a:cs typeface="Calibri Light" panose="020F0302020204030204" pitchFamily="34" charset="0"/>
                  </a:rPr>
                  <a:t>Usuarios</a:t>
                </a:r>
              </a:p>
            </p:txBody>
          </p:sp>
        </p:grpSp>
        <p:sp>
          <p:nvSpPr>
            <p:cNvPr id="64" name="Freeform 63"/>
            <p:cNvSpPr/>
            <p:nvPr/>
          </p:nvSpPr>
          <p:spPr>
            <a:xfrm>
              <a:off x="3237538" y="5138310"/>
              <a:ext cx="2686555" cy="892917"/>
            </a:xfrm>
            <a:custGeom>
              <a:avLst/>
              <a:gdLst>
                <a:gd name="connsiteX0" fmla="*/ 0 w 2686555"/>
                <a:gd name="connsiteY0" fmla="*/ 779455 h 892917"/>
                <a:gd name="connsiteX1" fmla="*/ 626533 w 2686555"/>
                <a:gd name="connsiteY1" fmla="*/ 521 h 892917"/>
                <a:gd name="connsiteX2" fmla="*/ 1126066 w 2686555"/>
                <a:gd name="connsiteY2" fmla="*/ 881055 h 892917"/>
                <a:gd name="connsiteX3" fmla="*/ 1464733 w 2686555"/>
                <a:gd name="connsiteY3" fmla="*/ 516988 h 892917"/>
                <a:gd name="connsiteX4" fmla="*/ 1803400 w 2686555"/>
                <a:gd name="connsiteY4" fmla="*/ 635521 h 892917"/>
                <a:gd name="connsiteX5" fmla="*/ 2616200 w 2686555"/>
                <a:gd name="connsiteY5" fmla="*/ 669388 h 892917"/>
                <a:gd name="connsiteX6" fmla="*/ 2590800 w 2686555"/>
                <a:gd name="connsiteY6" fmla="*/ 660921 h 89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555" h="892917">
                  <a:moveTo>
                    <a:pt x="0" y="779455"/>
                  </a:moveTo>
                  <a:cubicBezTo>
                    <a:pt x="219427" y="381521"/>
                    <a:pt x="438855" y="-16412"/>
                    <a:pt x="626533" y="521"/>
                  </a:cubicBezTo>
                  <a:cubicBezTo>
                    <a:pt x="814211" y="17454"/>
                    <a:pt x="986366" y="794977"/>
                    <a:pt x="1126066" y="881055"/>
                  </a:cubicBezTo>
                  <a:cubicBezTo>
                    <a:pt x="1265766" y="967133"/>
                    <a:pt x="1351844" y="557910"/>
                    <a:pt x="1464733" y="516988"/>
                  </a:cubicBezTo>
                  <a:cubicBezTo>
                    <a:pt x="1577622" y="476066"/>
                    <a:pt x="1611489" y="610121"/>
                    <a:pt x="1803400" y="635521"/>
                  </a:cubicBezTo>
                  <a:cubicBezTo>
                    <a:pt x="1995311" y="660921"/>
                    <a:pt x="2484967" y="665155"/>
                    <a:pt x="2616200" y="669388"/>
                  </a:cubicBezTo>
                  <a:cubicBezTo>
                    <a:pt x="2747433" y="673621"/>
                    <a:pt x="2669116" y="667271"/>
                    <a:pt x="2590800" y="660921"/>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sp>
        <p:nvSpPr>
          <p:cNvPr id="67" name="TextBox 66"/>
          <p:cNvSpPr txBox="1"/>
          <p:nvPr/>
        </p:nvSpPr>
        <p:spPr>
          <a:xfrm>
            <a:off x="2166572" y="1040126"/>
            <a:ext cx="1790352" cy="461665"/>
          </a:xfrm>
          <a:prstGeom prst="rect">
            <a:avLst/>
          </a:prstGeom>
          <a:noFill/>
        </p:spPr>
        <p:txBody>
          <a:bodyPr wrap="square" rtlCol="0">
            <a:spAutoFit/>
          </a:bodyPr>
          <a:lstStyle/>
          <a:p>
            <a:r>
              <a:rPr lang="es-CO" sz="2400" b="1" dirty="0">
                <a:solidFill>
                  <a:schemeClr val="accent1">
                    <a:lumMod val="75000"/>
                  </a:schemeClr>
                </a:solidFill>
                <a:latin typeface="Calibri Light" panose="020F0302020204030204" pitchFamily="34" charset="0"/>
                <a:cs typeface="Calibri Light" panose="020F0302020204030204" pitchFamily="34" charset="0"/>
              </a:rPr>
              <a:t>Escalonado</a:t>
            </a:r>
          </a:p>
        </p:txBody>
      </p:sp>
      <p:sp>
        <p:nvSpPr>
          <p:cNvPr id="68" name="TextBox 67"/>
          <p:cNvSpPr txBox="1"/>
          <p:nvPr/>
        </p:nvSpPr>
        <p:spPr>
          <a:xfrm>
            <a:off x="6982484" y="1180959"/>
            <a:ext cx="1240470" cy="830997"/>
          </a:xfrm>
          <a:prstGeom prst="rect">
            <a:avLst/>
          </a:prstGeom>
          <a:noFill/>
        </p:spPr>
        <p:txBody>
          <a:bodyPr wrap="square" rtlCol="0">
            <a:spAutoFit/>
          </a:bodyPr>
          <a:lstStyle/>
          <a:p>
            <a:r>
              <a:rPr lang="es-CO" sz="2400" b="1" dirty="0">
                <a:solidFill>
                  <a:srgbClr val="D6492A"/>
                </a:solidFill>
                <a:latin typeface="Calibri Light" panose="020F0302020204030204" pitchFamily="34" charset="0"/>
                <a:cs typeface="Calibri Light" panose="020F0302020204030204" pitchFamily="34" charset="0"/>
              </a:rPr>
              <a:t>Estado estable</a:t>
            </a:r>
          </a:p>
        </p:txBody>
      </p:sp>
      <p:sp>
        <p:nvSpPr>
          <p:cNvPr id="69" name="TextBox 68"/>
          <p:cNvSpPr txBox="1"/>
          <p:nvPr/>
        </p:nvSpPr>
        <p:spPr>
          <a:xfrm>
            <a:off x="4271620" y="4088815"/>
            <a:ext cx="1790352" cy="461665"/>
          </a:xfrm>
          <a:prstGeom prst="rect">
            <a:avLst/>
          </a:prstGeom>
          <a:noFill/>
        </p:spPr>
        <p:txBody>
          <a:bodyPr wrap="square" rtlCol="0">
            <a:spAutoFit/>
          </a:bodyPr>
          <a:lstStyle/>
          <a:p>
            <a:r>
              <a:rPr lang="es-CO" sz="2400" b="1" dirty="0">
                <a:solidFill>
                  <a:srgbClr val="83389B"/>
                </a:solidFill>
                <a:latin typeface="Calibri Light" panose="020F0302020204030204" pitchFamily="34" charset="0"/>
                <a:cs typeface="Calibri Light" panose="020F0302020204030204" pitchFamily="34" charset="0"/>
              </a:rPr>
              <a:t>Dinámico</a:t>
            </a:r>
          </a:p>
        </p:txBody>
      </p:sp>
    </p:spTree>
    <p:extLst>
      <p:ext uri="{BB962C8B-B14F-4D97-AF65-F5344CB8AC3E}">
        <p14:creationId xmlns:p14="http://schemas.microsoft.com/office/powerpoint/2010/main" val="951006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r>
              <a:rPr lang="es-CO" dirty="0"/>
              <a:t> </a:t>
            </a:r>
          </a:p>
        </p:txBody>
      </p:sp>
      <p:sp>
        <p:nvSpPr>
          <p:cNvPr id="4" name="Title 1"/>
          <p:cNvSpPr>
            <a:spLocks noGrp="1"/>
          </p:cNvSpPr>
          <p:nvPr>
            <p:ph type="title"/>
          </p:nvPr>
        </p:nvSpPr>
        <p:spPr>
          <a:xfrm>
            <a:off x="403760" y="60740"/>
            <a:ext cx="8511639" cy="642646"/>
          </a:xfrm>
        </p:spPr>
        <p:txBody>
          <a:bodyPr/>
          <a:lstStyle/>
          <a:p>
            <a:r>
              <a:rPr lang="es-CO" b="1" dirty="0">
                <a:latin typeface="Calibri Light" panose="020F0302020204030204" pitchFamily="34" charset="0"/>
                <a:cs typeface="Calibri Light" panose="020F0302020204030204" pitchFamily="34" charset="0"/>
              </a:rPr>
              <a:t>Cálculo de concurrencia</a:t>
            </a:r>
          </a:p>
        </p:txBody>
      </p:sp>
      <p:pic>
        <p:nvPicPr>
          <p:cNvPr id="1026" name="Picture 2" descr="Resultado de imagen para excel">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9337" y="1925830"/>
            <a:ext cx="3526735" cy="306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21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Introducción a HTML</a:t>
            </a:r>
          </a:p>
        </p:txBody>
      </p:sp>
      <p:sp>
        <p:nvSpPr>
          <p:cNvPr id="4" name="Text Placeholder 3"/>
          <p:cNvSpPr>
            <a:spLocks noGrp="1"/>
          </p:cNvSpPr>
          <p:nvPr>
            <p:ph type="body" sz="quarter" idx="10"/>
          </p:nvPr>
        </p:nvSpPr>
        <p:spPr/>
        <p:txBody>
          <a:bodyPr/>
          <a:lstStyle/>
          <a:p>
            <a:r>
              <a:rPr lang="es-CO" dirty="0" err="1"/>
              <a:t>Internal</a:t>
            </a:r>
            <a:endParaRPr lang="es-CO" dirty="0"/>
          </a:p>
        </p:txBody>
      </p:sp>
      <p:sp>
        <p:nvSpPr>
          <p:cNvPr id="2" name="TextBox 1"/>
          <p:cNvSpPr txBox="1"/>
          <p:nvPr/>
        </p:nvSpPr>
        <p:spPr>
          <a:xfrm>
            <a:off x="674255" y="932872"/>
            <a:ext cx="7499927" cy="5478423"/>
          </a:xfrm>
          <a:prstGeom prst="rect">
            <a:avLst/>
          </a:prstGeom>
          <a:noFill/>
        </p:spPr>
        <p:txBody>
          <a:bodyPr wrap="square" rtlCol="0">
            <a:spAutoFit/>
          </a:bodyPr>
          <a:lstStyle/>
          <a:p>
            <a:r>
              <a:rPr lang="es-CO" sz="2000" b="1" dirty="0">
                <a:latin typeface="Calibri Light" panose="020F0302020204030204" pitchFamily="34" charset="0"/>
                <a:cs typeface="Calibri Light" panose="020F0302020204030204" pitchFamily="34" charset="0"/>
              </a:rPr>
              <a:t>HTML</a:t>
            </a:r>
            <a:r>
              <a:rPr lang="es-CO" sz="2000" dirty="0">
                <a:latin typeface="Calibri Light" panose="020F0302020204030204" pitchFamily="34" charset="0"/>
                <a:cs typeface="Calibri Light" panose="020F0302020204030204" pitchFamily="34" charset="0"/>
              </a:rPr>
              <a:t> es un lenguaje de marcado que se utiliza para el desarrollo de páginas de Internet. </a:t>
            </a:r>
            <a:r>
              <a:rPr lang="es-CO" sz="2000" b="1" dirty="0" err="1">
                <a:latin typeface="Calibri Light" panose="020F0302020204030204" pitchFamily="34" charset="0"/>
                <a:cs typeface="Calibri Light" panose="020F0302020204030204" pitchFamily="34" charset="0"/>
              </a:rPr>
              <a:t>H</a:t>
            </a:r>
            <a:r>
              <a:rPr lang="es-CO" sz="2000" dirty="0" err="1">
                <a:latin typeface="Calibri Light" panose="020F0302020204030204" pitchFamily="34" charset="0"/>
                <a:cs typeface="Calibri Light" panose="020F0302020204030204" pitchFamily="34" charset="0"/>
              </a:rPr>
              <a:t>yper</a:t>
            </a:r>
            <a:r>
              <a:rPr lang="es-CO" sz="2000" b="1" dirty="0" err="1">
                <a:latin typeface="Calibri Light" panose="020F0302020204030204" pitchFamily="34" charset="0"/>
                <a:cs typeface="Calibri Light" panose="020F0302020204030204" pitchFamily="34" charset="0"/>
              </a:rPr>
              <a:t>T</a:t>
            </a:r>
            <a:r>
              <a:rPr lang="es-CO" sz="2000" dirty="0" err="1">
                <a:latin typeface="Calibri Light" panose="020F0302020204030204" pitchFamily="34" charset="0"/>
                <a:cs typeface="Calibri Light" panose="020F0302020204030204" pitchFamily="34" charset="0"/>
              </a:rPr>
              <a:t>ext</a:t>
            </a:r>
            <a:r>
              <a:rPr lang="es-CO" sz="2000"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M</a:t>
            </a:r>
            <a:r>
              <a:rPr lang="es-CO" sz="2000" dirty="0" err="1">
                <a:latin typeface="Calibri Light" panose="020F0302020204030204" pitchFamily="34" charset="0"/>
                <a:cs typeface="Calibri Light" panose="020F0302020204030204" pitchFamily="34" charset="0"/>
              </a:rPr>
              <a:t>arkup</a:t>
            </a:r>
            <a:r>
              <a:rPr lang="es-CO" sz="2000"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L</a:t>
            </a:r>
            <a:r>
              <a:rPr lang="es-CO" sz="2000" dirty="0" err="1">
                <a:latin typeface="Calibri Light" panose="020F0302020204030204" pitchFamily="34" charset="0"/>
                <a:cs typeface="Calibri Light" panose="020F0302020204030204" pitchFamily="34" charset="0"/>
              </a:rPr>
              <a:t>anguage</a:t>
            </a:r>
            <a:r>
              <a:rPr lang="es-CO" sz="2000" dirty="0">
                <a:latin typeface="Calibri Light" panose="020F0302020204030204" pitchFamily="34" charset="0"/>
                <a:cs typeface="Calibri Light" panose="020F0302020204030204" pitchFamily="34" charset="0"/>
              </a:rPr>
              <a:t>, es decir, Lenguaje de Marcas de Hipertexto se escribe en su totalidad con elementos, estos elementos están constituidos por etiquetas, contenido y atributos.</a:t>
            </a:r>
          </a:p>
          <a:p>
            <a:endParaRPr lang="es-CO" dirty="0">
              <a:latin typeface="Calibri Light" panose="020F0302020204030204" pitchFamily="34" charset="0"/>
              <a:cs typeface="Calibri Light" panose="020F0302020204030204" pitchFamily="34" charset="0"/>
            </a:endParaRPr>
          </a:p>
          <a:p>
            <a:endParaRPr lang="es-CO" dirty="0">
              <a:latin typeface="Calibri Light" panose="020F0302020204030204" pitchFamily="34" charset="0"/>
              <a:cs typeface="Calibri Light" panose="020F0302020204030204" pitchFamily="34" charset="0"/>
            </a:endParaRPr>
          </a:p>
          <a:p>
            <a:r>
              <a:rPr lang="es-CO" dirty="0">
                <a:latin typeface="Calibri Light" panose="020F0302020204030204" pitchFamily="34" charset="0"/>
                <a:cs typeface="Calibri Light" panose="020F0302020204030204" pitchFamily="34" charset="0"/>
              </a:rPr>
              <a:t>&lt;!DOCTYPE&gt;</a:t>
            </a:r>
          </a:p>
          <a:p>
            <a:r>
              <a:rPr lang="es-CO" dirty="0">
                <a:latin typeface="Calibri Light" panose="020F0302020204030204" pitchFamily="34" charset="0"/>
                <a:cs typeface="Calibri Light" panose="020F0302020204030204" pitchFamily="34" charset="0"/>
              </a:rPr>
              <a:t>&lt;HTML </a:t>
            </a:r>
            <a:r>
              <a:rPr lang="es-CO" dirty="0" err="1">
                <a:latin typeface="Calibri Light" panose="020F0302020204030204" pitchFamily="34" charset="0"/>
                <a:cs typeface="Calibri Light" panose="020F0302020204030204" pitchFamily="34" charset="0"/>
              </a:rPr>
              <a:t>lang</a:t>
            </a:r>
            <a:r>
              <a:rPr lang="es-CO" dirty="0">
                <a:latin typeface="Calibri Light" panose="020F0302020204030204" pitchFamily="34" charset="0"/>
                <a:cs typeface="Calibri Light" panose="020F0302020204030204" pitchFamily="34" charset="0"/>
              </a:rPr>
              <a:t>="es" &gt;</a:t>
            </a:r>
          </a:p>
          <a:p>
            <a:r>
              <a:rPr lang="es-CO" dirty="0">
                <a:latin typeface="Calibri Light" panose="020F0302020204030204" pitchFamily="34" charset="0"/>
                <a:cs typeface="Calibri Light" panose="020F0302020204030204" pitchFamily="34" charset="0"/>
              </a:rPr>
              <a:t>	&lt;HEAD&gt;</a:t>
            </a:r>
          </a:p>
          <a:p>
            <a:r>
              <a:rPr lang="es-CO" dirty="0">
                <a:latin typeface="Calibri Light" panose="020F0302020204030204" pitchFamily="34" charset="0"/>
                <a:cs typeface="Calibri Light" panose="020F0302020204030204" pitchFamily="34" charset="0"/>
              </a:rPr>
              <a:t>		&lt;TITLE&gt;Titulo del sitio web&lt;/TITLE&gt;</a:t>
            </a:r>
          </a:p>
          <a:p>
            <a:r>
              <a:rPr lang="es-CO" dirty="0">
                <a:latin typeface="Calibri Light" panose="020F0302020204030204" pitchFamily="34" charset="0"/>
                <a:cs typeface="Calibri Light" panose="020F0302020204030204" pitchFamily="34" charset="0"/>
              </a:rPr>
              <a:t>		Definiciones de la cabecera</a:t>
            </a:r>
          </a:p>
          <a:p>
            <a:r>
              <a:rPr lang="en-US" dirty="0">
                <a:latin typeface="Calibri Light" panose="020F0302020204030204" pitchFamily="34" charset="0"/>
                <a:cs typeface="Calibri Light" panose="020F0302020204030204" pitchFamily="34" charset="0"/>
              </a:rPr>
              <a:t>	&lt;/HEAD&gt;</a:t>
            </a:r>
          </a:p>
          <a:p>
            <a:endParaRPr lang="es-CO"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	&lt;BODY&gt;</a:t>
            </a:r>
            <a:endParaRPr lang="es-CO"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Instrucciones</a:t>
            </a:r>
            <a:r>
              <a:rPr lang="en-US" dirty="0">
                <a:latin typeface="Calibri Light" panose="020F0302020204030204" pitchFamily="34" charset="0"/>
                <a:cs typeface="Calibri Light" panose="020F0302020204030204" pitchFamily="34" charset="0"/>
              </a:rPr>
              <a:t> HTML</a:t>
            </a:r>
            <a:endParaRPr lang="es-CO"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	&lt;/BODY&gt;</a:t>
            </a:r>
            <a:endParaRPr lang="es-CO" dirty="0">
              <a:latin typeface="Calibri Light" panose="020F0302020204030204" pitchFamily="34" charset="0"/>
              <a:cs typeface="Calibri Light" panose="020F0302020204030204" pitchFamily="34" charset="0"/>
            </a:endParaRPr>
          </a:p>
          <a:p>
            <a:r>
              <a:rPr lang="en-US" dirty="0">
                <a:latin typeface="Calibri Light" panose="020F0302020204030204" pitchFamily="34" charset="0"/>
                <a:cs typeface="Calibri Light" panose="020F0302020204030204" pitchFamily="34" charset="0"/>
              </a:rPr>
              <a:t>&lt;/HTML&gt;</a:t>
            </a:r>
            <a:endParaRPr lang="es-CO" dirty="0">
              <a:latin typeface="Calibri Light" panose="020F0302020204030204" pitchFamily="34" charset="0"/>
              <a:cs typeface="Calibri Light" panose="020F0302020204030204" pitchFamily="34" charset="0"/>
            </a:endParaRPr>
          </a:p>
          <a:p>
            <a:endParaRPr lang="es-CO" dirty="0">
              <a:latin typeface="Calibri Light" panose="020F0302020204030204" pitchFamily="34" charset="0"/>
              <a:cs typeface="Calibri Light" panose="020F0302020204030204" pitchFamily="34" charset="0"/>
            </a:endParaRPr>
          </a:p>
          <a:p>
            <a:endParaRPr lang="es-CO" dirty="0">
              <a:latin typeface="Calibri Light" panose="020F0302020204030204" pitchFamily="34" charset="0"/>
              <a:cs typeface="Calibri Light" panose="020F0302020204030204" pitchFamily="34" charset="0"/>
            </a:endParaRPr>
          </a:p>
        </p:txBody>
      </p:sp>
      <p:pic>
        <p:nvPicPr>
          <p:cNvPr id="2050" name="Picture 2" descr="Image result for htm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160" y="2910522"/>
            <a:ext cx="2661920" cy="266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765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3760" y="88448"/>
            <a:ext cx="8511639" cy="642646"/>
          </a:xfrm>
        </p:spPr>
        <p:txBody>
          <a:bodyPr>
            <a:normAutofit/>
          </a:bodyPr>
          <a:lstStyle/>
          <a:p>
            <a:r>
              <a:rPr lang="en-IN" sz="3200" b="1" dirty="0">
                <a:latin typeface="Calibri Light" panose="020F0302020204030204" pitchFamily="34" charset="0"/>
                <a:cs typeface="Calibri Light" panose="020F0302020204030204" pitchFamily="34" charset="0"/>
              </a:rPr>
              <a:t>¿</a:t>
            </a:r>
            <a:r>
              <a:rPr lang="en-IN" sz="3200" b="1" dirty="0" err="1">
                <a:latin typeface="Calibri Light" panose="020F0302020204030204" pitchFamily="34" charset="0"/>
                <a:cs typeface="Calibri Light" panose="020F0302020204030204" pitchFamily="34" charset="0"/>
              </a:rPr>
              <a:t>Qué</a:t>
            </a:r>
            <a:r>
              <a:rPr lang="en-IN" sz="3200" b="1" dirty="0">
                <a:latin typeface="Calibri Light" panose="020F0302020204030204" pitchFamily="34" charset="0"/>
                <a:cs typeface="Calibri Light" panose="020F0302020204030204" pitchFamily="34" charset="0"/>
              </a:rPr>
              <a:t> son las </a:t>
            </a:r>
            <a:r>
              <a:rPr lang="en-IN" sz="3200" b="1" dirty="0" err="1">
                <a:latin typeface="Calibri Light" panose="020F0302020204030204" pitchFamily="34" charset="0"/>
                <a:cs typeface="Calibri Light" panose="020F0302020204030204" pitchFamily="34" charset="0"/>
              </a:rPr>
              <a:t>pruebas</a:t>
            </a:r>
            <a:r>
              <a:rPr lang="en-IN" sz="3200" b="1" dirty="0">
                <a:latin typeface="Calibri Light" panose="020F0302020204030204" pitchFamily="34" charset="0"/>
                <a:cs typeface="Calibri Light" panose="020F0302020204030204" pitchFamily="34" charset="0"/>
              </a:rPr>
              <a:t> de performance?</a:t>
            </a:r>
          </a:p>
        </p:txBody>
      </p:sp>
      <p:sp>
        <p:nvSpPr>
          <p:cNvPr id="6" name="Text Placeholder 5"/>
          <p:cNvSpPr>
            <a:spLocks noGrp="1"/>
          </p:cNvSpPr>
          <p:nvPr>
            <p:ph type="body" sz="quarter" idx="10"/>
          </p:nvPr>
        </p:nvSpPr>
        <p:spPr/>
        <p:txBody>
          <a:bodyPr/>
          <a:lstStyle/>
          <a:p>
            <a:r>
              <a:rPr lang="en-IN" dirty="0"/>
              <a:t>Internal</a:t>
            </a:r>
          </a:p>
        </p:txBody>
      </p:sp>
      <p:sp>
        <p:nvSpPr>
          <p:cNvPr id="2" name="TextBox 1"/>
          <p:cNvSpPr txBox="1"/>
          <p:nvPr/>
        </p:nvSpPr>
        <p:spPr>
          <a:xfrm>
            <a:off x="478804" y="1464581"/>
            <a:ext cx="8361549" cy="1569660"/>
          </a:xfrm>
          <a:prstGeom prst="rect">
            <a:avLst/>
          </a:prstGeom>
          <a:noFill/>
        </p:spPr>
        <p:txBody>
          <a:bodyPr wrap="square" rtlCol="0">
            <a:spAutoFit/>
          </a:bodyPr>
          <a:lstStyle/>
          <a:p>
            <a:pPr algn="just"/>
            <a:r>
              <a:rPr lang="es-CO" sz="2400" dirty="0">
                <a:latin typeface="Calibri Light" panose="020F0302020204030204" pitchFamily="34" charset="0"/>
                <a:cs typeface="Calibri Light" panose="020F0302020204030204" pitchFamily="34" charset="0"/>
              </a:rPr>
              <a:t>Son un tipo de pruebas destinadas a determinar el cumplimiento de los requisitos no funcionales (RNF) como: capacidad de respuesta, rendimiento, confiabilidad y/o escalabilidad de un sistema</a:t>
            </a:r>
          </a:p>
        </p:txBody>
      </p:sp>
      <p:pic>
        <p:nvPicPr>
          <p:cNvPr id="1028" name="Picture 4" descr="Resultado de imagen para performance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378" y="3484829"/>
            <a:ext cx="5232399"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65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HTTP</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965200" y="1182245"/>
            <a:ext cx="7213600" cy="3447098"/>
          </a:xfrm>
          <a:prstGeom prst="rect">
            <a:avLst/>
          </a:prstGeom>
          <a:noFill/>
        </p:spPr>
        <p:txBody>
          <a:bodyPr wrap="square" rtlCol="0">
            <a:spAutoFit/>
          </a:bodyPr>
          <a:lstStyle/>
          <a:p>
            <a:r>
              <a:rPr lang="es-CO" sz="2000" b="1" dirty="0" err="1">
                <a:latin typeface="Calibri Light" panose="020F0302020204030204" pitchFamily="34" charset="0"/>
                <a:cs typeface="Calibri Light" panose="020F0302020204030204" pitchFamily="34" charset="0"/>
              </a:rPr>
              <a:t>H</a:t>
            </a:r>
            <a:r>
              <a:rPr lang="es-CO" sz="2000" dirty="0" err="1">
                <a:latin typeface="Calibri Light" panose="020F0302020204030204" pitchFamily="34" charset="0"/>
                <a:cs typeface="Calibri Light" panose="020F0302020204030204" pitchFamily="34" charset="0"/>
              </a:rPr>
              <a:t>yper</a:t>
            </a:r>
            <a:r>
              <a:rPr lang="es-CO" sz="2000" b="1" dirty="0" err="1">
                <a:latin typeface="Calibri Light" panose="020F0302020204030204" pitchFamily="34" charset="0"/>
                <a:cs typeface="Calibri Light" panose="020F0302020204030204" pitchFamily="34" charset="0"/>
              </a:rPr>
              <a:t>T</a:t>
            </a:r>
            <a:r>
              <a:rPr lang="es-CO" sz="2000" dirty="0" err="1">
                <a:latin typeface="Calibri Light" panose="020F0302020204030204" pitchFamily="34" charset="0"/>
                <a:cs typeface="Calibri Light" panose="020F0302020204030204" pitchFamily="34" charset="0"/>
              </a:rPr>
              <a:t>ext</a:t>
            </a:r>
            <a:r>
              <a:rPr lang="es-CO" sz="2000" dirty="0">
                <a:latin typeface="Calibri Light" panose="020F0302020204030204" pitchFamily="34" charset="0"/>
                <a:cs typeface="Calibri Light" panose="020F0302020204030204" pitchFamily="34" charset="0"/>
              </a:rPr>
              <a:t> </a:t>
            </a:r>
            <a:r>
              <a:rPr lang="es-CO" sz="2000" b="1" dirty="0">
                <a:latin typeface="Calibri Light" panose="020F0302020204030204" pitchFamily="34" charset="0"/>
                <a:cs typeface="Calibri Light" panose="020F0302020204030204" pitchFamily="34" charset="0"/>
              </a:rPr>
              <a:t>T</a:t>
            </a:r>
            <a:r>
              <a:rPr lang="es-CO" sz="2000" dirty="0">
                <a:latin typeface="Calibri Light" panose="020F0302020204030204" pitchFamily="34" charset="0"/>
                <a:cs typeface="Calibri Light" panose="020F0302020204030204" pitchFamily="34" charset="0"/>
              </a:rPr>
              <a:t>ransfer </a:t>
            </a:r>
            <a:r>
              <a:rPr lang="es-CO" sz="2000" b="1" dirty="0" err="1">
                <a:latin typeface="Calibri Light" panose="020F0302020204030204" pitchFamily="34" charset="0"/>
                <a:cs typeface="Calibri Light" panose="020F0302020204030204" pitchFamily="34" charset="0"/>
              </a:rPr>
              <a:t>P</a:t>
            </a:r>
            <a:r>
              <a:rPr lang="es-CO" sz="2000" dirty="0" err="1">
                <a:latin typeface="Calibri Light" panose="020F0302020204030204" pitchFamily="34" charset="0"/>
                <a:cs typeface="Calibri Light" panose="020F0302020204030204" pitchFamily="34" charset="0"/>
              </a:rPr>
              <a:t>rotocol</a:t>
            </a:r>
            <a:r>
              <a:rPr lang="es-CO" sz="2000" dirty="0">
                <a:latin typeface="Calibri Light" panose="020F0302020204030204" pitchFamily="34" charset="0"/>
                <a:cs typeface="Calibri Light" panose="020F0302020204030204" pitchFamily="34" charset="0"/>
              </a:rPr>
              <a:t> (Protocolo de Transferencia de Hipertexto) es un protocolo de transmisión de información de la </a:t>
            </a:r>
            <a:r>
              <a:rPr lang="es-CO" sz="2000" b="1" dirty="0" err="1">
                <a:latin typeface="Calibri Light" panose="020F0302020204030204" pitchFamily="34" charset="0"/>
                <a:cs typeface="Calibri Light" panose="020F0302020204030204" pitchFamily="34" charset="0"/>
              </a:rPr>
              <a:t>W</a:t>
            </a:r>
            <a:r>
              <a:rPr lang="es-CO" sz="2000" dirty="0" err="1">
                <a:latin typeface="Calibri Light" panose="020F0302020204030204" pitchFamily="34" charset="0"/>
                <a:cs typeface="Calibri Light" panose="020F0302020204030204" pitchFamily="34" charset="0"/>
              </a:rPr>
              <a:t>orld</a:t>
            </a:r>
            <a:r>
              <a:rPr lang="es-CO" sz="2000" dirty="0">
                <a:latin typeface="Calibri Light" panose="020F0302020204030204" pitchFamily="34" charset="0"/>
                <a:cs typeface="Calibri Light" panose="020F0302020204030204" pitchFamily="34" charset="0"/>
              </a:rPr>
              <a:t> </a:t>
            </a:r>
            <a:r>
              <a:rPr lang="es-CO" sz="2000" b="1" dirty="0">
                <a:latin typeface="Calibri Light" panose="020F0302020204030204" pitchFamily="34" charset="0"/>
                <a:cs typeface="Calibri Light" panose="020F0302020204030204" pitchFamily="34" charset="0"/>
              </a:rPr>
              <a:t>W</a:t>
            </a:r>
            <a:r>
              <a:rPr lang="es-CO" sz="2000" dirty="0">
                <a:latin typeface="Calibri Light" panose="020F0302020204030204" pitchFamily="34" charset="0"/>
                <a:cs typeface="Calibri Light" panose="020F0302020204030204" pitchFamily="34" charset="0"/>
              </a:rPr>
              <a:t>ide </a:t>
            </a:r>
            <a:r>
              <a:rPr lang="es-CO" sz="2000" b="1" dirty="0">
                <a:latin typeface="Calibri Light" panose="020F0302020204030204" pitchFamily="34" charset="0"/>
                <a:cs typeface="Calibri Light" panose="020F0302020204030204" pitchFamily="34" charset="0"/>
              </a:rPr>
              <a:t>W</a:t>
            </a:r>
            <a:r>
              <a:rPr lang="es-CO" sz="2000" dirty="0">
                <a:latin typeface="Calibri Light" panose="020F0302020204030204" pitchFamily="34" charset="0"/>
                <a:cs typeface="Calibri Light" panose="020F0302020204030204" pitchFamily="34" charset="0"/>
              </a:rPr>
              <a:t>eb (WWW) utilizado para solicitar y transmitir archivos a través de Internet u otra red informática, especialmente páginas web y componentes de páginas web, está orientado a transacciones y opera a través de un esquema petición-respuesta (</a:t>
            </a:r>
            <a:r>
              <a:rPr lang="es-CO" sz="2000" dirty="0" err="1">
                <a:latin typeface="Calibri Light" panose="020F0302020204030204" pitchFamily="34" charset="0"/>
                <a:cs typeface="Calibri Light" panose="020F0302020204030204" pitchFamily="34" charset="0"/>
              </a:rPr>
              <a:t>Request</a:t>
            </a:r>
            <a:r>
              <a:rPr lang="es-CO" sz="2000" dirty="0">
                <a:latin typeface="Calibri Light" panose="020F0302020204030204" pitchFamily="34" charset="0"/>
                <a:cs typeface="Calibri Light" panose="020F0302020204030204" pitchFamily="34" charset="0"/>
              </a:rPr>
              <a:t>-Response), entre un «cliente» y un «servidor». Al cliente que efectúa la petición (un navegador) se lo conoce como «</a:t>
            </a:r>
            <a:r>
              <a:rPr lang="es-CO" sz="2000" dirty="0" err="1">
                <a:latin typeface="Calibri Light" panose="020F0302020204030204" pitchFamily="34" charset="0"/>
                <a:cs typeface="Calibri Light" panose="020F0302020204030204" pitchFamily="34" charset="0"/>
              </a:rPr>
              <a:t>user</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agent</a:t>
            </a:r>
            <a:r>
              <a:rPr lang="es-CO" sz="2000" dirty="0">
                <a:latin typeface="Calibri Light" panose="020F0302020204030204" pitchFamily="34" charset="0"/>
                <a:cs typeface="Calibri Light" panose="020F0302020204030204" pitchFamily="34" charset="0"/>
              </a:rPr>
              <a:t>» La función principal del protocolo HTTP es establecer una conexión con el servidor y enviar páginas HTML de vuelta al navegador del usuario. </a:t>
            </a:r>
          </a:p>
          <a:p>
            <a:endParaRPr lang="es-CO" dirty="0">
              <a:latin typeface="Calibri Light" panose="020F0302020204030204" pitchFamily="34" charset="0"/>
              <a:cs typeface="Calibri Light" panose="020F0302020204030204" pitchFamily="34" charset="0"/>
            </a:endParaRPr>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080" y="4708985"/>
            <a:ext cx="2237840" cy="115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636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HTTP-Head</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1026160" y="950085"/>
            <a:ext cx="7071360" cy="5601533"/>
          </a:xfrm>
          <a:prstGeom prst="rect">
            <a:avLst/>
          </a:prstGeom>
          <a:noFill/>
        </p:spPr>
        <p:txBody>
          <a:bodyPr wrap="square" rtlCol="0">
            <a:spAutoFit/>
          </a:bodyPr>
          <a:lstStyle/>
          <a:p>
            <a:pPr lvl="0"/>
            <a:r>
              <a:rPr lang="es-CO" sz="2000" b="1" dirty="0">
                <a:latin typeface="Calibri Light" panose="020F0302020204030204" pitchFamily="34" charset="0"/>
                <a:cs typeface="Calibri Light" panose="020F0302020204030204" pitchFamily="34" charset="0"/>
              </a:rPr>
              <a:t>HEAD:</a:t>
            </a:r>
            <a:r>
              <a:rPr lang="es-CO" sz="2000" dirty="0">
                <a:latin typeface="Calibri Light" panose="020F0302020204030204" pitchFamily="34" charset="0"/>
                <a:cs typeface="Calibri Light" panose="020F0302020204030204" pitchFamily="34" charset="0"/>
              </a:rPr>
              <a:t> Son parámetros que permiten la conexión entre el cliente y servidor para transmitir la información, ya sea por </a:t>
            </a:r>
            <a:r>
              <a:rPr lang="es-CO" sz="2000" dirty="0" err="1">
                <a:latin typeface="Calibri Light" panose="020F0302020204030204" pitchFamily="34" charset="0"/>
                <a:cs typeface="Calibri Light" panose="020F0302020204030204" pitchFamily="34" charset="0"/>
              </a:rPr>
              <a:t>Request</a:t>
            </a:r>
            <a:r>
              <a:rPr lang="es-CO" sz="2000" dirty="0">
                <a:latin typeface="Calibri Light" panose="020F0302020204030204" pitchFamily="34" charset="0"/>
                <a:cs typeface="Calibri Light" panose="020F0302020204030204" pitchFamily="34" charset="0"/>
              </a:rPr>
              <a:t> o Response. Normalmente son declarados automáticamente por el navegador.</a:t>
            </a:r>
          </a:p>
          <a:p>
            <a:pPr marL="742950" lvl="1" indent="-285750">
              <a:buFont typeface="Arial" panose="020B0604020202020204" pitchFamily="34" charset="0"/>
              <a:buChar char="•"/>
            </a:pPr>
            <a:r>
              <a:rPr lang="es-CO" sz="2000" b="1" dirty="0">
                <a:latin typeface="Calibri Light" panose="020F0302020204030204" pitchFamily="34" charset="0"/>
                <a:cs typeface="Calibri Light" panose="020F0302020204030204" pitchFamily="34" charset="0"/>
              </a:rPr>
              <a:t>General </a:t>
            </a:r>
            <a:r>
              <a:rPr lang="es-CO" sz="2000" b="1" dirty="0" err="1">
                <a:latin typeface="Calibri Light" panose="020F0302020204030204" pitchFamily="34" charset="0"/>
                <a:cs typeface="Calibri Light" panose="020F0302020204030204" pitchFamily="34" charset="0"/>
              </a:rPr>
              <a:t>headers</a:t>
            </a:r>
            <a:r>
              <a:rPr lang="es-CO" sz="2000" b="1" dirty="0">
                <a:latin typeface="Calibri Light" panose="020F0302020204030204" pitchFamily="34" charset="0"/>
                <a:cs typeface="Calibri Light" panose="020F0302020204030204" pitchFamily="34" charset="0"/>
              </a:rPr>
              <a:t>: </a:t>
            </a:r>
            <a:r>
              <a:rPr lang="es-CO" sz="2000" dirty="0">
                <a:latin typeface="Calibri Light" panose="020F0302020204030204" pitchFamily="34" charset="0"/>
                <a:cs typeface="Calibri Light" panose="020F0302020204030204" pitchFamily="34" charset="0"/>
              </a:rPr>
              <a:t>Aplican tanto a las solicitudes como a las respuestas, pero sin relación con los datos transmitidos en el cuerpo. </a:t>
            </a:r>
          </a:p>
          <a:p>
            <a:pPr marL="742950" lvl="1" indent="-28575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Request</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headers</a:t>
            </a:r>
            <a:r>
              <a:rPr lang="es-CO" sz="2000" b="1" dirty="0">
                <a:latin typeface="Calibri Light" panose="020F0302020204030204" pitchFamily="34" charset="0"/>
                <a:cs typeface="Calibri Light" panose="020F0302020204030204" pitchFamily="34" charset="0"/>
              </a:rPr>
              <a:t>: </a:t>
            </a:r>
            <a:r>
              <a:rPr lang="es-CO" sz="2000" dirty="0">
                <a:latin typeface="Calibri Light" panose="020F0302020204030204" pitchFamily="34" charset="0"/>
                <a:cs typeface="Calibri Light" panose="020F0302020204030204" pitchFamily="34" charset="0"/>
              </a:rPr>
              <a:t>Contienen más información sobre el recurso que se va a buscar o sobre el cliente que solicita el recurso.</a:t>
            </a:r>
          </a:p>
          <a:p>
            <a:pPr marL="742950" lvl="1" indent="-285750">
              <a:buFont typeface="Arial" panose="020B0604020202020204" pitchFamily="34" charset="0"/>
              <a:buChar char="•"/>
            </a:pPr>
            <a:r>
              <a:rPr lang="es-CO" sz="2000" b="1" dirty="0">
                <a:latin typeface="Calibri Light" panose="020F0302020204030204" pitchFamily="34" charset="0"/>
                <a:cs typeface="Calibri Light" panose="020F0302020204030204" pitchFamily="34" charset="0"/>
              </a:rPr>
              <a:t>Response </a:t>
            </a:r>
            <a:r>
              <a:rPr lang="es-CO" sz="2000" b="1" dirty="0" err="1">
                <a:latin typeface="Calibri Light" panose="020F0302020204030204" pitchFamily="34" charset="0"/>
                <a:cs typeface="Calibri Light" panose="020F0302020204030204" pitchFamily="34" charset="0"/>
              </a:rPr>
              <a:t>headers</a:t>
            </a:r>
            <a:r>
              <a:rPr lang="es-CO" sz="2000" b="1" dirty="0">
                <a:latin typeface="Calibri Light" panose="020F0302020204030204" pitchFamily="34" charset="0"/>
                <a:cs typeface="Calibri Light" panose="020F0302020204030204" pitchFamily="34" charset="0"/>
              </a:rPr>
              <a:t>: </a:t>
            </a:r>
            <a:r>
              <a:rPr lang="es-CO" sz="2000" dirty="0">
                <a:latin typeface="Calibri Light" panose="020F0302020204030204" pitchFamily="34" charset="0"/>
                <a:cs typeface="Calibri Light" panose="020F0302020204030204" pitchFamily="34" charset="0"/>
              </a:rPr>
              <a:t>Contienen información adicional sobre la respuesta, como su ubicación o sobre el servidor que la proporciona.</a:t>
            </a:r>
          </a:p>
          <a:p>
            <a:pPr marL="742950" lvl="1" indent="-28575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Entity</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headers</a:t>
            </a:r>
            <a:r>
              <a:rPr lang="es-CO" sz="2000" b="1" dirty="0">
                <a:latin typeface="Calibri Light" panose="020F0302020204030204" pitchFamily="34" charset="0"/>
                <a:cs typeface="Calibri Light" panose="020F0302020204030204" pitchFamily="34" charset="0"/>
              </a:rPr>
              <a:t>: </a:t>
            </a:r>
            <a:r>
              <a:rPr lang="es-CO" sz="2000" dirty="0">
                <a:latin typeface="Calibri Light" panose="020F0302020204030204" pitchFamily="34" charset="0"/>
                <a:cs typeface="Calibri Light" panose="020F0302020204030204" pitchFamily="34" charset="0"/>
              </a:rPr>
              <a:t>Contienen información sobre el cuerpo del recurso, como su longitud de contenido o tipo MIME (Tipo de información </a:t>
            </a:r>
            <a:r>
              <a:rPr lang="es-CO" sz="2000" dirty="0" err="1">
                <a:latin typeface="Calibri Light" panose="020F0302020204030204" pitchFamily="34" charset="0"/>
                <a:cs typeface="Calibri Light" panose="020F0302020204030204" pitchFamily="34" charset="0"/>
              </a:rPr>
              <a:t>ej</a:t>
            </a:r>
            <a:r>
              <a:rPr lang="es-CO" sz="2000" dirty="0">
                <a:latin typeface="Calibri Light" panose="020F0302020204030204" pitchFamily="34" charset="0"/>
                <a:cs typeface="Calibri Light" panose="020F0302020204030204" pitchFamily="34" charset="0"/>
              </a:rPr>
              <a:t>: Audio, </a:t>
            </a:r>
            <a:r>
              <a:rPr lang="es-CO" sz="2000" dirty="0" err="1">
                <a:latin typeface="Calibri Light" panose="020F0302020204030204" pitchFamily="34" charset="0"/>
                <a:cs typeface="Calibri Light" panose="020F0302020204030204" pitchFamily="34" charset="0"/>
              </a:rPr>
              <a:t>text</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image</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text</a:t>
            </a:r>
            <a:r>
              <a:rPr lang="es-CO" sz="2000" dirty="0">
                <a:latin typeface="Calibri Light" panose="020F0302020204030204" pitchFamily="34" charset="0"/>
                <a:cs typeface="Calibri Light" panose="020F0302020204030204" pitchFamily="34" charset="0"/>
              </a:rPr>
              <a:t>/</a:t>
            </a:r>
            <a:r>
              <a:rPr lang="es-CO" sz="2000" dirty="0" err="1">
                <a:latin typeface="Calibri Light" panose="020F0302020204030204" pitchFamily="34" charset="0"/>
                <a:cs typeface="Calibri Light" panose="020F0302020204030204" pitchFamily="34" charset="0"/>
              </a:rPr>
              <a:t>javascript</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application</a:t>
            </a:r>
            <a:r>
              <a:rPr lang="es-CO" sz="2000" dirty="0">
                <a:latin typeface="Calibri Light" panose="020F0302020204030204" pitchFamily="34" charset="0"/>
                <a:cs typeface="Calibri Light" panose="020F0302020204030204" pitchFamily="34" charset="0"/>
              </a:rPr>
              <a:t>/</a:t>
            </a:r>
            <a:r>
              <a:rPr lang="es-CO" sz="2000" dirty="0" err="1">
                <a:latin typeface="Calibri Light" panose="020F0302020204030204" pitchFamily="34" charset="0"/>
                <a:cs typeface="Calibri Light" panose="020F0302020204030204" pitchFamily="34" charset="0"/>
              </a:rPr>
              <a:t>javascript</a:t>
            </a:r>
            <a:r>
              <a:rPr lang="es-CO" sz="2000" dirty="0">
                <a:latin typeface="Calibri Light" panose="020F0302020204030204" pitchFamily="34" charset="0"/>
                <a:cs typeface="Calibri Light" panose="020F0302020204030204" pitchFamily="34" charset="0"/>
              </a:rPr>
              <a:t>).</a:t>
            </a:r>
          </a:p>
          <a:p>
            <a:endParaRPr lang="es-CO"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742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HTTP – </a:t>
            </a:r>
            <a:r>
              <a:rPr lang="es-CO" dirty="0" err="1"/>
              <a:t>Requests</a:t>
            </a:r>
            <a:r>
              <a:rPr lang="es-CO" dirty="0"/>
              <a:t> / Responses</a:t>
            </a:r>
          </a:p>
        </p:txBody>
      </p:sp>
      <p:sp>
        <p:nvSpPr>
          <p:cNvPr id="3" name="Text Placeholder 2"/>
          <p:cNvSpPr>
            <a:spLocks noGrp="1"/>
          </p:cNvSpPr>
          <p:nvPr>
            <p:ph type="body" sz="quarter" idx="10"/>
          </p:nvPr>
        </p:nvSpPr>
        <p:spPr/>
        <p:txBody>
          <a:bodyPr/>
          <a:lstStyle/>
          <a:p>
            <a:r>
              <a:rPr lang="es-CO" dirty="0" err="1"/>
              <a:t>internal</a:t>
            </a:r>
            <a:endParaRPr lang="es-CO" dirty="0"/>
          </a:p>
        </p:txBody>
      </p:sp>
      <p:pic>
        <p:nvPicPr>
          <p:cNvPr id="4" name="Picture 3" descr="C:\Users\1732290\Downloads\HTTPMsgStructure2.png"/>
          <p:cNvPicPr/>
          <p:nvPr/>
        </p:nvPicPr>
        <p:blipFill>
          <a:blip r:embed="rId2">
            <a:extLst>
              <a:ext uri="{28A0092B-C50C-407E-A947-70E740481C1C}">
                <a14:useLocalDpi xmlns:a14="http://schemas.microsoft.com/office/drawing/2010/main" val="0"/>
              </a:ext>
            </a:extLst>
          </a:blip>
          <a:srcRect/>
          <a:stretch>
            <a:fillRect/>
          </a:stretch>
        </p:blipFill>
        <p:spPr bwMode="auto">
          <a:xfrm>
            <a:off x="273000" y="1015376"/>
            <a:ext cx="8598000" cy="2591435"/>
          </a:xfrm>
          <a:prstGeom prst="rect">
            <a:avLst/>
          </a:prstGeom>
          <a:noFill/>
          <a:ln>
            <a:noFill/>
          </a:ln>
        </p:spPr>
      </p:pic>
      <p:pic>
        <p:nvPicPr>
          <p:cNvPr id="3074" name="Picture 2" descr="Image result for request and response dra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86" y="3812551"/>
            <a:ext cx="3998228" cy="2303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99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0" y="70900"/>
            <a:ext cx="8511639" cy="642646"/>
          </a:xfrm>
        </p:spPr>
        <p:txBody>
          <a:bodyPr/>
          <a:lstStyle/>
          <a:p>
            <a:r>
              <a:rPr lang="es-CO" b="1" dirty="0">
                <a:latin typeface="Calibri Light" panose="020F0302020204030204" pitchFamily="34" charset="0"/>
                <a:cs typeface="Calibri Light" panose="020F0302020204030204" pitchFamily="34" charset="0"/>
              </a:rPr>
              <a:t>HTTP - </a:t>
            </a:r>
            <a:r>
              <a:rPr lang="es-CO" b="1" dirty="0" err="1">
                <a:latin typeface="Calibri Light" panose="020F0302020204030204" pitchFamily="34" charset="0"/>
                <a:cs typeface="Calibri Light" panose="020F0302020204030204" pitchFamily="34" charset="0"/>
              </a:rPr>
              <a:t>Methods</a:t>
            </a:r>
            <a:endParaRPr lang="es-CO" b="1" dirty="0">
              <a:latin typeface="Calibri Light" panose="020F0302020204030204" pitchFamily="34" charset="0"/>
              <a:cs typeface="Calibri Light" panose="020F0302020204030204" pitchFamily="34" charset="0"/>
            </a:endParaRP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403760" y="1088345"/>
            <a:ext cx="8209280" cy="4801314"/>
          </a:xfrm>
          <a:prstGeom prst="rect">
            <a:avLst/>
          </a:prstGeom>
          <a:noFill/>
        </p:spPr>
        <p:txBody>
          <a:bodyPr wrap="square" rtlCol="0">
            <a:spAutoFit/>
          </a:bodyPr>
          <a:lstStyle/>
          <a:p>
            <a:r>
              <a:rPr lang="es-CO" dirty="0">
                <a:latin typeface="Calibri Light" panose="020F0302020204030204" pitchFamily="34" charset="0"/>
                <a:cs typeface="Calibri Light" panose="020F0302020204030204" pitchFamily="34" charset="0"/>
              </a:rPr>
              <a:t>HTTP define un conjunto de métodos de solicitud para indicar la acción deseada que se realizará para un recurso dado.</a:t>
            </a:r>
          </a:p>
          <a:p>
            <a:pPr marL="285750" lvl="0" indent="-285750">
              <a:buFont typeface="Arial" panose="020B0604020202020204" pitchFamily="34" charset="0"/>
              <a:buChar char="•"/>
            </a:pPr>
            <a:r>
              <a:rPr lang="es-CO" b="1" dirty="0">
                <a:solidFill>
                  <a:schemeClr val="accent1">
                    <a:lumMod val="75000"/>
                  </a:schemeClr>
                </a:solidFill>
                <a:latin typeface="Calibri Light" panose="020F0302020204030204" pitchFamily="34" charset="0"/>
                <a:cs typeface="Calibri Light" panose="020F0302020204030204" pitchFamily="34" charset="0"/>
              </a:rPr>
              <a:t>GET:</a:t>
            </a:r>
            <a:r>
              <a:rPr lang="es-CO" dirty="0">
                <a:solidFill>
                  <a:schemeClr val="accent1">
                    <a:lumMod val="75000"/>
                  </a:schemeClr>
                </a:solidFill>
                <a:latin typeface="Calibri Light" panose="020F0302020204030204" pitchFamily="34" charset="0"/>
                <a:cs typeface="Calibri Light" panose="020F0302020204030204" pitchFamily="34" charset="0"/>
              </a:rPr>
              <a:t> Solicita una representación del recurso especificado. Las solicitudes que usen GET solo deberían recuperar datos.</a:t>
            </a:r>
          </a:p>
          <a:p>
            <a:pPr marL="285750" lvl="0" indent="-285750">
              <a:buFont typeface="Arial" panose="020B0604020202020204" pitchFamily="34" charset="0"/>
              <a:buChar char="•"/>
            </a:pPr>
            <a:r>
              <a:rPr lang="es-CO" b="1" dirty="0">
                <a:latin typeface="Calibri Light" panose="020F0302020204030204" pitchFamily="34" charset="0"/>
                <a:cs typeface="Calibri Light" panose="020F0302020204030204" pitchFamily="34" charset="0"/>
              </a:rPr>
              <a:t>HEAD: </a:t>
            </a:r>
            <a:r>
              <a:rPr lang="es-CO" dirty="0">
                <a:latin typeface="Calibri Light" panose="020F0302020204030204" pitchFamily="34" charset="0"/>
                <a:cs typeface="Calibri Light" panose="020F0302020204030204" pitchFamily="34" charset="0"/>
              </a:rPr>
              <a:t>Solicita una respuesta idéntica a la de una GET solicitud, pero sin el cuerpo de la respuesta.</a:t>
            </a:r>
          </a:p>
          <a:p>
            <a:pPr marL="285750" lvl="0" indent="-285750">
              <a:buFont typeface="Arial" panose="020B0604020202020204" pitchFamily="34" charset="0"/>
              <a:buChar char="•"/>
            </a:pPr>
            <a:r>
              <a:rPr lang="es-CO" b="1" dirty="0">
                <a:solidFill>
                  <a:schemeClr val="accent1">
                    <a:lumMod val="75000"/>
                  </a:schemeClr>
                </a:solidFill>
                <a:latin typeface="Calibri Light" panose="020F0302020204030204" pitchFamily="34" charset="0"/>
                <a:cs typeface="Calibri Light" panose="020F0302020204030204" pitchFamily="34" charset="0"/>
              </a:rPr>
              <a:t>POST: </a:t>
            </a:r>
            <a:r>
              <a:rPr lang="es-CO" dirty="0">
                <a:solidFill>
                  <a:schemeClr val="accent1">
                    <a:lumMod val="75000"/>
                  </a:schemeClr>
                </a:solidFill>
                <a:latin typeface="Calibri Light" panose="020F0302020204030204" pitchFamily="34" charset="0"/>
                <a:cs typeface="Calibri Light" panose="020F0302020204030204" pitchFamily="34" charset="0"/>
              </a:rPr>
              <a:t>Se utiliza para enviar una entidad al recurso especificado, lo que a menudo provoca un cambio en el estado o efectos secundarios en el servidor.</a:t>
            </a:r>
          </a:p>
          <a:p>
            <a:pPr marL="285750" lvl="0" indent="-285750">
              <a:buFont typeface="Arial" panose="020B0604020202020204" pitchFamily="34" charset="0"/>
              <a:buChar char="•"/>
            </a:pPr>
            <a:r>
              <a:rPr lang="es-CO" b="1" dirty="0">
                <a:latin typeface="Calibri Light" panose="020F0302020204030204" pitchFamily="34" charset="0"/>
                <a:cs typeface="Calibri Light" panose="020F0302020204030204" pitchFamily="34" charset="0"/>
              </a:rPr>
              <a:t>PUT: </a:t>
            </a:r>
            <a:r>
              <a:rPr lang="es-CO" dirty="0">
                <a:latin typeface="Calibri Light" panose="020F0302020204030204" pitchFamily="34" charset="0"/>
                <a:cs typeface="Calibri Light" panose="020F0302020204030204" pitchFamily="34" charset="0"/>
              </a:rPr>
              <a:t>Reemplaza todas las representaciones actuales del recurso de destino con la carga útil de la solicitud.</a:t>
            </a:r>
          </a:p>
          <a:p>
            <a:pPr marL="285750" lvl="0" indent="-285750">
              <a:buFont typeface="Arial" panose="020B0604020202020204" pitchFamily="34" charset="0"/>
              <a:buChar char="•"/>
            </a:pPr>
            <a:r>
              <a:rPr lang="es-CO" b="1" dirty="0">
                <a:latin typeface="Calibri Light" panose="020F0302020204030204" pitchFamily="34" charset="0"/>
                <a:cs typeface="Calibri Light" panose="020F0302020204030204" pitchFamily="34" charset="0"/>
              </a:rPr>
              <a:t>DELETE: </a:t>
            </a:r>
            <a:r>
              <a:rPr lang="es-CO" dirty="0">
                <a:latin typeface="Calibri Light" panose="020F0302020204030204" pitchFamily="34" charset="0"/>
                <a:cs typeface="Calibri Light" panose="020F0302020204030204" pitchFamily="34" charset="0"/>
              </a:rPr>
              <a:t>Elimina el recurso especificado.</a:t>
            </a:r>
            <a:r>
              <a:rPr lang="es-CO" b="1" dirty="0">
                <a:latin typeface="Calibri Light" panose="020F0302020204030204" pitchFamily="34" charset="0"/>
                <a:cs typeface="Calibri Light" panose="020F0302020204030204" pitchFamily="34" charset="0"/>
              </a:rPr>
              <a:t> </a:t>
            </a:r>
            <a:endParaRPr lang="es-CO" dirty="0">
              <a:latin typeface="Calibri Light" panose="020F0302020204030204" pitchFamily="34" charset="0"/>
              <a:cs typeface="Calibri Light" panose="020F0302020204030204" pitchFamily="34" charset="0"/>
            </a:endParaRPr>
          </a:p>
          <a:p>
            <a:pPr marL="285750" lvl="0" indent="-285750">
              <a:buFont typeface="Arial" panose="020B0604020202020204" pitchFamily="34" charset="0"/>
              <a:buChar char="•"/>
            </a:pPr>
            <a:r>
              <a:rPr lang="es-CO" b="1" dirty="0">
                <a:latin typeface="Calibri Light" panose="020F0302020204030204" pitchFamily="34" charset="0"/>
                <a:cs typeface="Calibri Light" panose="020F0302020204030204" pitchFamily="34" charset="0"/>
              </a:rPr>
              <a:t>CONNECT: </a:t>
            </a:r>
            <a:r>
              <a:rPr lang="es-CO" dirty="0">
                <a:latin typeface="Calibri Light" panose="020F0302020204030204" pitchFamily="34" charset="0"/>
                <a:cs typeface="Calibri Light" panose="020F0302020204030204" pitchFamily="34" charset="0"/>
              </a:rPr>
              <a:t>Establece un túnel para el servidor identificado por el recurso de destino.</a:t>
            </a:r>
          </a:p>
          <a:p>
            <a:pPr marL="285750" lvl="0" indent="-285750">
              <a:buFont typeface="Arial" panose="020B0604020202020204" pitchFamily="34" charset="0"/>
              <a:buChar char="•"/>
            </a:pPr>
            <a:r>
              <a:rPr lang="es-CO" b="1" dirty="0">
                <a:solidFill>
                  <a:schemeClr val="accent1">
                    <a:lumMod val="75000"/>
                  </a:schemeClr>
                </a:solidFill>
                <a:latin typeface="Calibri Light" panose="020F0302020204030204" pitchFamily="34" charset="0"/>
                <a:cs typeface="Calibri Light" panose="020F0302020204030204" pitchFamily="34" charset="0"/>
              </a:rPr>
              <a:t>OPTIONS: </a:t>
            </a:r>
            <a:r>
              <a:rPr lang="es-CO" dirty="0">
                <a:solidFill>
                  <a:schemeClr val="accent1">
                    <a:lumMod val="75000"/>
                  </a:schemeClr>
                </a:solidFill>
                <a:latin typeface="Calibri Light" panose="020F0302020204030204" pitchFamily="34" charset="0"/>
                <a:cs typeface="Calibri Light" panose="020F0302020204030204" pitchFamily="34" charset="0"/>
              </a:rPr>
              <a:t>Se utiliza para describir las opciones de comunicación para el recurso de destino.</a:t>
            </a:r>
          </a:p>
          <a:p>
            <a:pPr marL="285750" lvl="0" indent="-285750">
              <a:buFont typeface="Arial" panose="020B0604020202020204" pitchFamily="34" charset="0"/>
              <a:buChar char="•"/>
            </a:pPr>
            <a:r>
              <a:rPr lang="es-CO" b="1" dirty="0">
                <a:latin typeface="Calibri Light" panose="020F0302020204030204" pitchFamily="34" charset="0"/>
                <a:cs typeface="Calibri Light" panose="020F0302020204030204" pitchFamily="34" charset="0"/>
              </a:rPr>
              <a:t>TRACE: </a:t>
            </a:r>
            <a:r>
              <a:rPr lang="es-CO" dirty="0">
                <a:latin typeface="Calibri Light" panose="020F0302020204030204" pitchFamily="34" charset="0"/>
                <a:cs typeface="Calibri Light" panose="020F0302020204030204" pitchFamily="34" charset="0"/>
              </a:rPr>
              <a:t>Realiza una prueba de bucle de mensajes a lo largo de la ruta al recurso de destino.</a:t>
            </a:r>
          </a:p>
          <a:p>
            <a:pPr marL="285750" lvl="0" indent="-285750">
              <a:buFont typeface="Arial" panose="020B0604020202020204" pitchFamily="34" charset="0"/>
              <a:buChar char="•"/>
            </a:pPr>
            <a:r>
              <a:rPr lang="es-CO" b="1" dirty="0">
                <a:latin typeface="Calibri Light" panose="020F0302020204030204" pitchFamily="34" charset="0"/>
                <a:cs typeface="Calibri Light" panose="020F0302020204030204" pitchFamily="34" charset="0"/>
              </a:rPr>
              <a:t>PATCH:	</a:t>
            </a:r>
            <a:r>
              <a:rPr lang="es-CO" dirty="0">
                <a:latin typeface="Calibri Light" panose="020F0302020204030204" pitchFamily="34" charset="0"/>
                <a:cs typeface="Calibri Light" panose="020F0302020204030204" pitchFamily="34" charset="0"/>
              </a:rPr>
              <a:t>Se usa para aplicar modificaciones parciales a un recurso.</a:t>
            </a:r>
          </a:p>
        </p:txBody>
      </p:sp>
    </p:spTree>
    <p:extLst>
      <p:ext uri="{BB962C8B-B14F-4D97-AF65-F5344CB8AC3E}">
        <p14:creationId xmlns:p14="http://schemas.microsoft.com/office/powerpoint/2010/main" val="400543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0" y="70900"/>
            <a:ext cx="8511639" cy="642646"/>
          </a:xfrm>
        </p:spPr>
        <p:txBody>
          <a:bodyPr vert="horz" wrap="square" lIns="91440" tIns="45720" rIns="91440" bIns="45720" rtlCol="0" anchor="ctr">
            <a:normAutofit/>
          </a:bodyPr>
          <a:lstStyle/>
          <a:p>
            <a:r>
              <a:rPr lang="es-CO" b="1" dirty="0">
                <a:latin typeface="Calibri Light" panose="020F0302020204030204" pitchFamily="34" charset="0"/>
                <a:cs typeface="Calibri Light" panose="020F0302020204030204" pitchFamily="34" charset="0"/>
              </a:rPr>
              <a:t>HTTP – Status </a:t>
            </a:r>
            <a:r>
              <a:rPr lang="es-CO" b="1" dirty="0" err="1">
                <a:latin typeface="Calibri Light" panose="020F0302020204030204" pitchFamily="34" charset="0"/>
                <a:cs typeface="Calibri Light" panose="020F0302020204030204" pitchFamily="34" charset="0"/>
              </a:rPr>
              <a:t>Code</a:t>
            </a:r>
            <a:endParaRPr lang="es-CO" b="1" dirty="0">
              <a:latin typeface="Calibri Light" panose="020F0302020204030204" pitchFamily="34" charset="0"/>
              <a:cs typeface="Calibri Light" panose="020F0302020204030204" pitchFamily="34" charset="0"/>
            </a:endParaRP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7" name="TextBox 6"/>
          <p:cNvSpPr txBox="1"/>
          <p:nvPr/>
        </p:nvSpPr>
        <p:spPr>
          <a:xfrm>
            <a:off x="2609190" y="1172298"/>
            <a:ext cx="3925621" cy="1477328"/>
          </a:xfrm>
          <a:prstGeom prst="rect">
            <a:avLst/>
          </a:prstGeom>
          <a:noFill/>
        </p:spPr>
        <p:txBody>
          <a:bodyPr wrap="square" rtlCol="0">
            <a:spAutoFit/>
          </a:bodyPr>
          <a:lstStyle/>
          <a:p>
            <a:pPr marL="342900" indent="-342900">
              <a:buFont typeface="+mj-lt"/>
              <a:buAutoNum type="arabicPeriod"/>
            </a:pPr>
            <a:r>
              <a:rPr lang="en-US" dirty="0">
                <a:latin typeface="Calibri Light" panose="020F0302020204030204" pitchFamily="34" charset="0"/>
                <a:cs typeface="Calibri Light" panose="020F0302020204030204" pitchFamily="34" charset="0"/>
              </a:rPr>
              <a:t>Informational responses (100–199)</a:t>
            </a:r>
          </a:p>
          <a:p>
            <a:pPr marL="342900" indent="-342900">
              <a:buFont typeface="+mj-lt"/>
              <a:buAutoNum type="arabicPeriod"/>
            </a:pPr>
            <a:r>
              <a:rPr lang="en-US" dirty="0">
                <a:latin typeface="Calibri Light" panose="020F0302020204030204" pitchFamily="34" charset="0"/>
                <a:cs typeface="Calibri Light" panose="020F0302020204030204" pitchFamily="34" charset="0"/>
              </a:rPr>
              <a:t>Successful responses (200–299)</a:t>
            </a:r>
          </a:p>
          <a:p>
            <a:pPr marL="342900" indent="-342900">
              <a:buFont typeface="+mj-lt"/>
              <a:buAutoNum type="arabicPeriod"/>
            </a:pPr>
            <a:r>
              <a:rPr lang="en-US" dirty="0">
                <a:latin typeface="Calibri Light" panose="020F0302020204030204" pitchFamily="34" charset="0"/>
                <a:cs typeface="Calibri Light" panose="020F0302020204030204" pitchFamily="34" charset="0"/>
              </a:rPr>
              <a:t>Redirects (300–399)</a:t>
            </a:r>
          </a:p>
          <a:p>
            <a:pPr marL="342900" indent="-342900">
              <a:buFont typeface="+mj-lt"/>
              <a:buAutoNum type="arabicPeriod"/>
            </a:pPr>
            <a:r>
              <a:rPr lang="en-US" dirty="0">
                <a:latin typeface="Calibri Light" panose="020F0302020204030204" pitchFamily="34" charset="0"/>
                <a:cs typeface="Calibri Light" panose="020F0302020204030204" pitchFamily="34" charset="0"/>
              </a:rPr>
              <a:t>Client errors (400–499)</a:t>
            </a:r>
          </a:p>
          <a:p>
            <a:pPr marL="342900" indent="-342900">
              <a:buFont typeface="+mj-lt"/>
              <a:buAutoNum type="arabicPeriod"/>
            </a:pPr>
            <a:r>
              <a:rPr lang="en-US" dirty="0">
                <a:latin typeface="Calibri Light" panose="020F0302020204030204" pitchFamily="34" charset="0"/>
                <a:cs typeface="Calibri Light" panose="020F0302020204030204" pitchFamily="34" charset="0"/>
              </a:rPr>
              <a:t>Server errors (500–599)</a:t>
            </a:r>
            <a:endParaRPr lang="es-CO" dirty="0">
              <a:latin typeface="Calibri Light" panose="020F0302020204030204" pitchFamily="34" charset="0"/>
              <a:cs typeface="Calibri Light" panose="020F0302020204030204" pitchFamily="34" charset="0"/>
            </a:endParaRPr>
          </a:p>
        </p:txBody>
      </p:sp>
      <p:pic>
        <p:nvPicPr>
          <p:cNvPr id="4100" name="Picture 4" descr="Image result for http status co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1377" y="2987040"/>
            <a:ext cx="5901247" cy="310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639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0" y="81060"/>
            <a:ext cx="8511639" cy="642646"/>
          </a:xfrm>
        </p:spPr>
        <p:txBody>
          <a:bodyPr vert="horz" wrap="square" lIns="91440" tIns="45720" rIns="91440" bIns="45720" rtlCol="0" anchor="ctr">
            <a:normAutofit/>
          </a:bodyPr>
          <a:lstStyle/>
          <a:p>
            <a:r>
              <a:rPr lang="es-CO" b="1" dirty="0">
                <a:latin typeface="Calibri Light" panose="020F0302020204030204" pitchFamily="34" charset="0"/>
                <a:cs typeface="Calibri Light" panose="020F0302020204030204" pitchFamily="34" charset="0"/>
              </a:rPr>
              <a:t>XML</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6" name="TextBox 5"/>
          <p:cNvSpPr txBox="1"/>
          <p:nvPr/>
        </p:nvSpPr>
        <p:spPr>
          <a:xfrm>
            <a:off x="554939" y="1332671"/>
            <a:ext cx="8209280" cy="1754326"/>
          </a:xfrm>
          <a:prstGeom prst="rect">
            <a:avLst/>
          </a:prstGeom>
          <a:noFill/>
        </p:spPr>
        <p:txBody>
          <a:bodyPr wrap="square" rtlCol="0">
            <a:spAutoFit/>
          </a:bodyPr>
          <a:lstStyle/>
          <a:p>
            <a:pPr algn="just"/>
            <a:r>
              <a:rPr lang="es-CO" dirty="0">
                <a:latin typeface="Calibri Light" panose="020F0302020204030204" pitchFamily="34" charset="0"/>
                <a:cs typeface="Calibri Light" panose="020F0302020204030204" pitchFamily="34" charset="0"/>
              </a:rPr>
              <a:t>XML es un meta-lenguaje que nos permite definir lenguajes de marcado adecuados a usos determinados. </a:t>
            </a:r>
          </a:p>
          <a:p>
            <a:pPr algn="just"/>
            <a:endParaRPr lang="es-CO" dirty="0">
              <a:latin typeface="Calibri Light" panose="020F0302020204030204" pitchFamily="34" charset="0"/>
              <a:cs typeface="Calibri Light" panose="020F0302020204030204" pitchFamily="34" charset="0"/>
            </a:endParaRPr>
          </a:p>
          <a:p>
            <a:pPr marL="285750" indent="-285750" algn="just">
              <a:buFont typeface="Arial" panose="020B0604020202020204" pitchFamily="34" charset="0"/>
              <a:buChar char="•"/>
            </a:pPr>
            <a:r>
              <a:rPr lang="es-CO" dirty="0">
                <a:latin typeface="Calibri Light" panose="020F0302020204030204" pitchFamily="34" charset="0"/>
                <a:cs typeface="Calibri Light" panose="020F0302020204030204" pitchFamily="34" charset="0"/>
              </a:rPr>
              <a:t>Fácilmente procesable</a:t>
            </a:r>
          </a:p>
          <a:p>
            <a:pPr marL="285750" indent="-285750" algn="just">
              <a:buFont typeface="Arial" panose="020B0604020202020204" pitchFamily="34" charset="0"/>
              <a:buChar char="•"/>
            </a:pPr>
            <a:r>
              <a:rPr lang="es-CO" dirty="0">
                <a:latin typeface="Calibri Light" panose="020F0302020204030204" pitchFamily="34" charset="0"/>
                <a:cs typeface="Calibri Light" panose="020F0302020204030204" pitchFamily="34" charset="0"/>
              </a:rPr>
              <a:t>Separa radicalmente el contenido y el formato de presentación</a:t>
            </a:r>
          </a:p>
          <a:p>
            <a:pPr marL="285750" indent="-285750" algn="just">
              <a:buFont typeface="Arial" panose="020B0604020202020204" pitchFamily="34" charset="0"/>
              <a:buChar char="•"/>
            </a:pPr>
            <a:r>
              <a:rPr lang="es-CO" dirty="0">
                <a:latin typeface="Calibri Light" panose="020F0302020204030204" pitchFamily="34" charset="0"/>
                <a:cs typeface="Calibri Light" panose="020F0302020204030204" pitchFamily="34" charset="0"/>
              </a:rPr>
              <a:t>Diseñado para cualquier lenguaje y alfabeto</a:t>
            </a:r>
          </a:p>
        </p:txBody>
      </p:sp>
      <p:pic>
        <p:nvPicPr>
          <p:cNvPr id="1026" name="Picture 2" descr="Resultado de imagen para estructura x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0215" y="3695962"/>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tructura de un documento X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79" y="3353379"/>
            <a:ext cx="3962400" cy="1028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structu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648462"/>
            <a:ext cx="40767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35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0" y="81060"/>
            <a:ext cx="8511639" cy="642646"/>
          </a:xfrm>
        </p:spPr>
        <p:txBody>
          <a:bodyPr vert="horz" wrap="square" lIns="91440" tIns="45720" rIns="91440" bIns="45720" rtlCol="0" anchor="ctr">
            <a:normAutofit/>
          </a:bodyPr>
          <a:lstStyle/>
          <a:p>
            <a:r>
              <a:rPr lang="es-CO" b="1" dirty="0">
                <a:latin typeface="Calibri Light" panose="020F0302020204030204" pitchFamily="34" charset="0"/>
                <a:cs typeface="Calibri Light" panose="020F0302020204030204" pitchFamily="34" charset="0"/>
              </a:rPr>
              <a:t>JSON</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6" name="TextBox 5"/>
          <p:cNvSpPr txBox="1"/>
          <p:nvPr/>
        </p:nvSpPr>
        <p:spPr>
          <a:xfrm>
            <a:off x="554939" y="1106528"/>
            <a:ext cx="8209280" cy="1477328"/>
          </a:xfrm>
          <a:prstGeom prst="rect">
            <a:avLst/>
          </a:prstGeom>
          <a:noFill/>
        </p:spPr>
        <p:txBody>
          <a:bodyPr wrap="square" rtlCol="0">
            <a:spAutoFit/>
          </a:bodyPr>
          <a:lstStyle/>
          <a:p>
            <a:pPr algn="just"/>
            <a:r>
              <a:rPr lang="es-CO" dirty="0" err="1">
                <a:latin typeface="Calibri Light" panose="020F0302020204030204" pitchFamily="34" charset="0"/>
                <a:cs typeface="Calibri Light" panose="020F0302020204030204" pitchFamily="34" charset="0"/>
              </a:rPr>
              <a:t>Json</a:t>
            </a:r>
            <a:r>
              <a:rPr lang="es-CO" dirty="0">
                <a:latin typeface="Calibri Light" panose="020F0302020204030204" pitchFamily="34" charset="0"/>
                <a:cs typeface="Calibri Light" panose="020F0302020204030204" pitchFamily="34" charset="0"/>
              </a:rPr>
              <a:t> (JavaScript </a:t>
            </a:r>
            <a:r>
              <a:rPr lang="es-CO" dirty="0" err="1">
                <a:latin typeface="Calibri Light" panose="020F0302020204030204" pitchFamily="34" charset="0"/>
                <a:cs typeface="Calibri Light" panose="020F0302020204030204" pitchFamily="34" charset="0"/>
              </a:rPr>
              <a:t>Object</a:t>
            </a:r>
            <a:r>
              <a:rPr lang="es-CO" dirty="0">
                <a:latin typeface="Calibri Light" panose="020F0302020204030204" pitchFamily="34" charset="0"/>
                <a:cs typeface="Calibri Light" panose="020F0302020204030204" pitchFamily="34" charset="0"/>
              </a:rPr>
              <a:t> </a:t>
            </a:r>
            <a:r>
              <a:rPr lang="es-CO" dirty="0" err="1">
                <a:latin typeface="Calibri Light" panose="020F0302020204030204" pitchFamily="34" charset="0"/>
                <a:cs typeface="Calibri Light" panose="020F0302020204030204" pitchFamily="34" charset="0"/>
              </a:rPr>
              <a:t>Notation</a:t>
            </a:r>
            <a:r>
              <a:rPr lang="es-CO" dirty="0">
                <a:latin typeface="Calibri Light" panose="020F0302020204030204" pitchFamily="34" charset="0"/>
                <a:cs typeface="Calibri Light" panose="020F0302020204030204" pitchFamily="34" charset="0"/>
              </a:rPr>
              <a:t> - Notación de Objetos de JavaScript) es un formato ligero de intercambio de datos.</a:t>
            </a:r>
          </a:p>
          <a:p>
            <a:pPr algn="just"/>
            <a:endParaRPr lang="es-CO" dirty="0">
              <a:latin typeface="Calibri Light" panose="020F0302020204030204" pitchFamily="34" charset="0"/>
              <a:cs typeface="Calibri Light" panose="020F0302020204030204" pitchFamily="34" charset="0"/>
            </a:endParaRPr>
          </a:p>
          <a:p>
            <a:pPr algn="just"/>
            <a:r>
              <a:rPr lang="es-CO" dirty="0" err="1">
                <a:latin typeface="Calibri Light" panose="020F0302020204030204" pitchFamily="34" charset="0"/>
                <a:cs typeface="Calibri Light" panose="020F0302020204030204" pitchFamily="34" charset="0"/>
              </a:rPr>
              <a:t>Json</a:t>
            </a:r>
            <a:r>
              <a:rPr lang="es-CO" dirty="0">
                <a:latin typeface="Calibri Light" panose="020F0302020204030204" pitchFamily="34" charset="0"/>
                <a:cs typeface="Calibri Light" panose="020F0302020204030204" pitchFamily="34" charset="0"/>
              </a:rPr>
              <a:t> es un formato ampliamente usado en distintos lenguajes del lado del servidor para mandar datos al </a:t>
            </a:r>
            <a:r>
              <a:rPr lang="es-CO" dirty="0" err="1">
                <a:latin typeface="Calibri Light" panose="020F0302020204030204" pitchFamily="34" charset="0"/>
                <a:cs typeface="Calibri Light" panose="020F0302020204030204" pitchFamily="34" charset="0"/>
              </a:rPr>
              <a:t>frontend</a:t>
            </a:r>
            <a:r>
              <a:rPr lang="es-CO" dirty="0">
                <a:latin typeface="Calibri Light" panose="020F0302020204030204" pitchFamily="34" charset="0"/>
                <a:cs typeface="Calibri Light" panose="020F0302020204030204" pitchFamily="34" charset="0"/>
              </a:rPr>
              <a:t> y poderlos procesar y mostrar al usuario.</a:t>
            </a:r>
          </a:p>
        </p:txBody>
      </p:sp>
      <p:pic>
        <p:nvPicPr>
          <p:cNvPr id="1026" name="Picture 2" descr="Resultado de imagen para json estructura"/>
          <p:cNvPicPr>
            <a:picLocks noChangeAspect="1" noChangeArrowheads="1"/>
          </p:cNvPicPr>
          <p:nvPr/>
        </p:nvPicPr>
        <p:blipFill rotWithShape="1">
          <a:blip r:embed="rId2">
            <a:extLst>
              <a:ext uri="{28A0092B-C50C-407E-A947-70E740481C1C}">
                <a14:useLocalDpi xmlns:a14="http://schemas.microsoft.com/office/drawing/2010/main" val="0"/>
              </a:ext>
            </a:extLst>
          </a:blip>
          <a:srcRect t="11492" b="9418"/>
          <a:stretch/>
        </p:blipFill>
        <p:spPr bwMode="auto">
          <a:xfrm>
            <a:off x="1757341" y="2809999"/>
            <a:ext cx="5797217" cy="344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6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grpSp>
        <p:nvGrpSpPr>
          <p:cNvPr id="6" name="Group 5"/>
          <p:cNvGrpSpPr/>
          <p:nvPr/>
        </p:nvGrpSpPr>
        <p:grpSpPr>
          <a:xfrm>
            <a:off x="1586927" y="855405"/>
            <a:ext cx="6446029" cy="5341815"/>
            <a:chOff x="1586927" y="855405"/>
            <a:chExt cx="6446029" cy="5341815"/>
          </a:xfrm>
        </p:grpSpPr>
        <p:pic>
          <p:nvPicPr>
            <p:cNvPr id="4" name="Picture 3"/>
            <p:cNvPicPr>
              <a:picLocks noChangeAspect="1"/>
            </p:cNvPicPr>
            <p:nvPr/>
          </p:nvPicPr>
          <p:blipFill rotWithShape="1">
            <a:blip r:embed="rId2"/>
            <a:srcRect l="21103" t="31707" r="39393" b="10094"/>
            <a:stretch/>
          </p:blipFill>
          <p:spPr>
            <a:xfrm>
              <a:off x="1586927" y="855405"/>
              <a:ext cx="6446029" cy="5341815"/>
            </a:xfrm>
            <a:prstGeom prst="rect">
              <a:avLst/>
            </a:prstGeom>
          </p:spPr>
        </p:pic>
        <p:sp>
          <p:nvSpPr>
            <p:cNvPr id="5" name="Rectangle 4"/>
            <p:cNvSpPr/>
            <p:nvPr/>
          </p:nvSpPr>
          <p:spPr>
            <a:xfrm>
              <a:off x="1818967" y="983226"/>
              <a:ext cx="2359743" cy="432619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7" name="Title 1"/>
          <p:cNvSpPr>
            <a:spLocks noGrp="1"/>
          </p:cNvSpPr>
          <p:nvPr>
            <p:ph type="title"/>
          </p:nvPr>
        </p:nvSpPr>
        <p:spPr>
          <a:xfrm>
            <a:off x="403760" y="81060"/>
            <a:ext cx="8511639" cy="642646"/>
          </a:xfrm>
        </p:spPr>
        <p:txBody>
          <a:bodyPr vert="horz" wrap="square" lIns="91440" tIns="45720" rIns="91440" bIns="45720" rtlCol="0" anchor="ctr">
            <a:normAutofit/>
          </a:bodyPr>
          <a:lstStyle/>
          <a:p>
            <a:r>
              <a:rPr lang="es-CO" b="1" dirty="0">
                <a:latin typeface="Calibri Light" panose="020F0302020204030204" pitchFamily="34" charset="0"/>
                <a:cs typeface="Calibri Light" panose="020F0302020204030204" pitchFamily="34" charset="0"/>
              </a:rPr>
              <a:t>Ejercicio</a:t>
            </a:r>
          </a:p>
        </p:txBody>
      </p:sp>
    </p:spTree>
    <p:extLst>
      <p:ext uri="{BB962C8B-B14F-4D97-AF65-F5344CB8AC3E}">
        <p14:creationId xmlns:p14="http://schemas.microsoft.com/office/powerpoint/2010/main" val="2790328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pic>
        <p:nvPicPr>
          <p:cNvPr id="4" name="Picture 3"/>
          <p:cNvPicPr>
            <a:picLocks noChangeAspect="1"/>
          </p:cNvPicPr>
          <p:nvPr/>
        </p:nvPicPr>
        <p:blipFill rotWithShape="1">
          <a:blip r:embed="rId2"/>
          <a:srcRect l="21103" t="31707" r="39393" b="10094"/>
          <a:stretch/>
        </p:blipFill>
        <p:spPr>
          <a:xfrm>
            <a:off x="1586927" y="855405"/>
            <a:ext cx="6446029" cy="5341815"/>
          </a:xfrm>
          <a:prstGeom prst="rect">
            <a:avLst/>
          </a:prstGeom>
        </p:spPr>
      </p:pic>
    </p:spTree>
    <p:extLst>
      <p:ext uri="{BB962C8B-B14F-4D97-AF65-F5344CB8AC3E}">
        <p14:creationId xmlns:p14="http://schemas.microsoft.com/office/powerpoint/2010/main" val="2892033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0" y="70900"/>
            <a:ext cx="8511639" cy="642646"/>
          </a:xfrm>
        </p:spPr>
        <p:txBody>
          <a:bodyPr vert="horz" wrap="square" lIns="91440" tIns="45720" rIns="91440" bIns="45720" rtlCol="0" anchor="ctr">
            <a:normAutofit/>
          </a:bodyPr>
          <a:lstStyle/>
          <a:p>
            <a:r>
              <a:rPr lang="es-CO" b="1" dirty="0">
                <a:latin typeface="Calibri Light" panose="020F0302020204030204" pitchFamily="34" charset="0"/>
                <a:cs typeface="Calibri Light" panose="020F0302020204030204" pitchFamily="34" charset="0"/>
              </a:rPr>
              <a:t>REST</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883992" y="1164069"/>
            <a:ext cx="7551174" cy="1938992"/>
          </a:xfrm>
          <a:prstGeom prst="rect">
            <a:avLst/>
          </a:prstGeom>
          <a:noFill/>
        </p:spPr>
        <p:txBody>
          <a:bodyPr wrap="square" rtlCol="0">
            <a:spAutoFit/>
          </a:bodyPr>
          <a:lstStyle/>
          <a:p>
            <a:pPr algn="just"/>
            <a:r>
              <a:rPr lang="es-CO" sz="2000" dirty="0">
                <a:latin typeface="Calibri Light" panose="020F0302020204030204" pitchFamily="34" charset="0"/>
                <a:cs typeface="Calibri Light" panose="020F0302020204030204" pitchFamily="34" charset="0"/>
              </a:rPr>
              <a:t>REST (</a:t>
            </a:r>
            <a:r>
              <a:rPr lang="es-CO" sz="2000" dirty="0" err="1">
                <a:latin typeface="Calibri Light" panose="020F0302020204030204" pitchFamily="34" charset="0"/>
                <a:cs typeface="Calibri Light" panose="020F0302020204030204" pitchFamily="34" charset="0"/>
              </a:rPr>
              <a:t>Representational</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State</a:t>
            </a:r>
            <a:r>
              <a:rPr lang="es-CO" sz="2000" dirty="0">
                <a:latin typeface="Calibri Light" panose="020F0302020204030204" pitchFamily="34" charset="0"/>
                <a:cs typeface="Calibri Light" panose="020F0302020204030204" pitchFamily="34" charset="0"/>
              </a:rPr>
              <a:t> Transfer) es un estilo de arquitectura para desarrollar servicios. </a:t>
            </a:r>
          </a:p>
          <a:p>
            <a:pPr algn="just"/>
            <a:endParaRPr lang="es-CO" sz="2000" dirty="0">
              <a:latin typeface="Calibri Light" panose="020F0302020204030204" pitchFamily="34" charset="0"/>
              <a:cs typeface="Calibri Light" panose="020F0302020204030204" pitchFamily="34" charset="0"/>
            </a:endParaRPr>
          </a:p>
          <a:p>
            <a:pPr algn="just"/>
            <a:r>
              <a:rPr lang="es-CO" sz="2000" dirty="0">
                <a:latin typeface="Calibri Light" panose="020F0302020204030204" pitchFamily="34" charset="0"/>
                <a:cs typeface="Calibri Light" panose="020F0302020204030204" pitchFamily="34" charset="0"/>
              </a:rPr>
              <a:t>No tiene estado (es </a:t>
            </a:r>
            <a:r>
              <a:rPr lang="es-CO" sz="2000" dirty="0" err="1">
                <a:latin typeface="Calibri Light" panose="020F0302020204030204" pitchFamily="34" charset="0"/>
                <a:cs typeface="Calibri Light" panose="020F0302020204030204" pitchFamily="34" charset="0"/>
              </a:rPr>
              <a:t>stateless</a:t>
            </a:r>
            <a:r>
              <a:rPr lang="es-CO" sz="2000" dirty="0">
                <a:latin typeface="Calibri Light" panose="020F0302020204030204" pitchFamily="34" charset="0"/>
                <a:cs typeface="Calibri Light" panose="020F0302020204030204" pitchFamily="34" charset="0"/>
              </a:rPr>
              <a:t>), lo que quiere decir que, entre dos llamadas cualesquiera, el servicio pierde todos sus datos. Utiliza HTTP y formato </a:t>
            </a:r>
            <a:r>
              <a:rPr lang="es-CO" sz="2000" dirty="0" err="1">
                <a:latin typeface="Calibri Light" panose="020F0302020204030204" pitchFamily="34" charset="0"/>
                <a:cs typeface="Calibri Light" panose="020F0302020204030204" pitchFamily="34" charset="0"/>
              </a:rPr>
              <a:t>Json</a:t>
            </a:r>
            <a:endParaRPr lang="es-CO" sz="2000" dirty="0">
              <a:latin typeface="Calibri Light" panose="020F0302020204030204" pitchFamily="34" charset="0"/>
              <a:cs typeface="Calibri Light" panose="020F0302020204030204" pitchFamily="34" charset="0"/>
            </a:endParaRPr>
          </a:p>
        </p:txBody>
      </p:sp>
      <p:pic>
        <p:nvPicPr>
          <p:cNvPr id="1026" name="Picture 2" descr="arquitectura-orientada-a-servicios-soap-rest"/>
          <p:cNvPicPr>
            <a:picLocks noChangeAspect="1" noChangeArrowheads="1"/>
          </p:cNvPicPr>
          <p:nvPr/>
        </p:nvPicPr>
        <p:blipFill rotWithShape="1">
          <a:blip r:embed="rId3">
            <a:extLst>
              <a:ext uri="{28A0092B-C50C-407E-A947-70E740481C1C}">
                <a14:useLocalDpi xmlns:a14="http://schemas.microsoft.com/office/drawing/2010/main" val="0"/>
              </a:ext>
            </a:extLst>
          </a:blip>
          <a:srcRect t="14949" b="13788"/>
          <a:stretch/>
        </p:blipFill>
        <p:spPr bwMode="auto">
          <a:xfrm>
            <a:off x="619540" y="3614058"/>
            <a:ext cx="790492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210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3760" y="88448"/>
            <a:ext cx="8511639" cy="642646"/>
          </a:xfrm>
        </p:spPr>
        <p:txBody>
          <a:bodyPr>
            <a:normAutofit/>
          </a:bodyPr>
          <a:lstStyle/>
          <a:p>
            <a:r>
              <a:rPr lang="en-IN" sz="3200" b="1" dirty="0">
                <a:latin typeface="Calibri Light" panose="020F0302020204030204" pitchFamily="34" charset="0"/>
                <a:cs typeface="Calibri Light" panose="020F0302020204030204" pitchFamily="34" charset="0"/>
              </a:rPr>
              <a:t>¿Para </a:t>
            </a:r>
            <a:r>
              <a:rPr lang="en-IN" sz="3200" b="1" dirty="0" err="1">
                <a:latin typeface="Calibri Light" panose="020F0302020204030204" pitchFamily="34" charset="0"/>
                <a:cs typeface="Calibri Light" panose="020F0302020204030204" pitchFamily="34" charset="0"/>
              </a:rPr>
              <a:t>qué</a:t>
            </a:r>
            <a:r>
              <a:rPr lang="en-IN" sz="3200" b="1" dirty="0">
                <a:latin typeface="Calibri Light" panose="020F0302020204030204" pitchFamily="34" charset="0"/>
                <a:cs typeface="Calibri Light" panose="020F0302020204030204" pitchFamily="34" charset="0"/>
              </a:rPr>
              <a:t> y </a:t>
            </a:r>
            <a:r>
              <a:rPr lang="en-IN" sz="3200" b="1" dirty="0" err="1">
                <a:latin typeface="Calibri Light" panose="020F0302020204030204" pitchFamily="34" charset="0"/>
                <a:cs typeface="Calibri Light" panose="020F0302020204030204" pitchFamily="34" charset="0"/>
              </a:rPr>
              <a:t>por</a:t>
            </a:r>
            <a:r>
              <a:rPr lang="en-IN" sz="3200" b="1" dirty="0">
                <a:latin typeface="Calibri Light" panose="020F0302020204030204" pitchFamily="34" charset="0"/>
                <a:cs typeface="Calibri Light" panose="020F0302020204030204" pitchFamily="34" charset="0"/>
              </a:rPr>
              <a:t> </a:t>
            </a:r>
            <a:r>
              <a:rPr lang="en-IN" sz="3200" b="1" dirty="0" err="1">
                <a:latin typeface="Calibri Light" panose="020F0302020204030204" pitchFamily="34" charset="0"/>
                <a:cs typeface="Calibri Light" panose="020F0302020204030204" pitchFamily="34" charset="0"/>
              </a:rPr>
              <a:t>qué</a:t>
            </a:r>
            <a:r>
              <a:rPr lang="en-IN" sz="3200" b="1" dirty="0">
                <a:latin typeface="Calibri Light" panose="020F0302020204030204" pitchFamily="34" charset="0"/>
                <a:cs typeface="Calibri Light" panose="020F0302020204030204" pitchFamily="34" charset="0"/>
              </a:rPr>
              <a:t> se </a:t>
            </a:r>
            <a:r>
              <a:rPr lang="en-IN" sz="3200" b="1" dirty="0" err="1">
                <a:latin typeface="Calibri Light" panose="020F0302020204030204" pitchFamily="34" charset="0"/>
                <a:cs typeface="Calibri Light" panose="020F0302020204030204" pitchFamily="34" charset="0"/>
              </a:rPr>
              <a:t>hacen</a:t>
            </a:r>
            <a:r>
              <a:rPr lang="en-IN" sz="3200" b="1" dirty="0">
                <a:latin typeface="Calibri Light" panose="020F0302020204030204" pitchFamily="34" charset="0"/>
                <a:cs typeface="Calibri Light" panose="020F0302020204030204" pitchFamily="34" charset="0"/>
              </a:rPr>
              <a:t>?</a:t>
            </a:r>
          </a:p>
        </p:txBody>
      </p:sp>
      <p:sp>
        <p:nvSpPr>
          <p:cNvPr id="6" name="Text Placeholder 5"/>
          <p:cNvSpPr>
            <a:spLocks noGrp="1"/>
          </p:cNvSpPr>
          <p:nvPr>
            <p:ph type="body" sz="quarter" idx="10"/>
          </p:nvPr>
        </p:nvSpPr>
        <p:spPr/>
        <p:txBody>
          <a:bodyPr/>
          <a:lstStyle/>
          <a:p>
            <a:r>
              <a:rPr lang="en-IN" dirty="0"/>
              <a:t>Internal</a:t>
            </a:r>
          </a:p>
        </p:txBody>
      </p:sp>
      <p:sp>
        <p:nvSpPr>
          <p:cNvPr id="2" name="TextBox 1"/>
          <p:cNvSpPr txBox="1"/>
          <p:nvPr/>
        </p:nvSpPr>
        <p:spPr>
          <a:xfrm>
            <a:off x="403760" y="1108364"/>
            <a:ext cx="8361549" cy="3785652"/>
          </a:xfrm>
          <a:prstGeom prst="rect">
            <a:avLst/>
          </a:prstGeom>
          <a:noFill/>
        </p:spPr>
        <p:txBody>
          <a:bodyPr wrap="square" rtlCol="0">
            <a:spAutoFit/>
          </a:bodyPr>
          <a:lstStyle/>
          <a:p>
            <a:pPr algn="just"/>
            <a:r>
              <a:rPr lang="es-CO" sz="2400" dirty="0">
                <a:latin typeface="Calibri Light" panose="020F0302020204030204" pitchFamily="34" charset="0"/>
                <a:cs typeface="Calibri Light" panose="020F0302020204030204" pitchFamily="34" charset="0"/>
              </a:rPr>
              <a:t>Son pruebas que simulan carga en el sistema con el fin de analizar el desempeño del aplicativo durante la ejecución, permitiendo así encontrar:</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Cuellos de botella</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Riesgos de caída del sistema en producción</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Oportunidades de mejora frente al uso de recursos de infraestructura manera más eficiente</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Los límites que soporta el sistema</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Apoyo para la toma de decisiones de hardware, ajustes de software y selección de arquitectura</a:t>
            </a:r>
          </a:p>
        </p:txBody>
      </p:sp>
      <p:pic>
        <p:nvPicPr>
          <p:cNvPr id="7" name="Picture 2" descr="Resultado de imagen para pruebas de performance"/>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636" b="96364" l="10000" r="90000">
                        <a14:foregroundMark x1="25208" y1="26364" x2="29583" y2="81212"/>
                        <a14:foregroundMark x1="69167" y1="18182" x2="47500" y2="34242"/>
                      </a14:backgroundRemoval>
                    </a14:imgEffect>
                  </a14:imgLayer>
                </a14:imgProps>
              </a:ext>
              <a:ext uri="{28A0092B-C50C-407E-A947-70E740481C1C}">
                <a14:useLocalDpi xmlns:a14="http://schemas.microsoft.com/office/drawing/2010/main" val="0"/>
              </a:ext>
            </a:extLst>
          </a:blip>
          <a:srcRect/>
          <a:stretch>
            <a:fillRect/>
          </a:stretch>
        </p:blipFill>
        <p:spPr bwMode="auto">
          <a:xfrm>
            <a:off x="5715000" y="4324089"/>
            <a:ext cx="3429000" cy="235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545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760" y="70900"/>
            <a:ext cx="8511639" cy="642646"/>
          </a:xfrm>
        </p:spPr>
        <p:txBody>
          <a:bodyPr vert="horz" wrap="square" lIns="91440" tIns="45720" rIns="91440" bIns="45720" rtlCol="0" anchor="ctr">
            <a:normAutofit/>
          </a:bodyPr>
          <a:lstStyle/>
          <a:p>
            <a:r>
              <a:rPr lang="es-CO" b="1" dirty="0">
                <a:latin typeface="Calibri Light" panose="020F0302020204030204" pitchFamily="34" charset="0"/>
                <a:cs typeface="Calibri Light" panose="020F0302020204030204" pitchFamily="34" charset="0"/>
              </a:rPr>
              <a:t>SOAP</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463137" y="1422517"/>
            <a:ext cx="8392884" cy="1754326"/>
          </a:xfrm>
          <a:prstGeom prst="rect">
            <a:avLst/>
          </a:prstGeom>
          <a:noFill/>
        </p:spPr>
        <p:txBody>
          <a:bodyPr wrap="square" rtlCol="0">
            <a:spAutoFit/>
          </a:bodyPr>
          <a:lstStyle/>
          <a:p>
            <a:pPr algn="just"/>
            <a:r>
              <a:rPr lang="es-CO" dirty="0">
                <a:latin typeface="Calibri Light" panose="020F0302020204030204" pitchFamily="34" charset="0"/>
                <a:cs typeface="Calibri Light" panose="020F0302020204030204" pitchFamily="34" charset="0"/>
              </a:rPr>
              <a:t>SOAP es un protocolo maduro con una especificación completa y compleja, capaz de dar soluciones a casi cualquier necesidad en lo que a comunicaciones se refiere.</a:t>
            </a:r>
          </a:p>
          <a:p>
            <a:pPr algn="just"/>
            <a:endParaRPr lang="es-CO" dirty="0">
              <a:latin typeface="Calibri Light" panose="020F0302020204030204" pitchFamily="34" charset="0"/>
              <a:cs typeface="Calibri Light" panose="020F0302020204030204" pitchFamily="34" charset="0"/>
            </a:endParaRPr>
          </a:p>
          <a:p>
            <a:pPr algn="just"/>
            <a:r>
              <a:rPr lang="es-CO" dirty="0">
                <a:latin typeface="Calibri Light" panose="020F0302020204030204" pitchFamily="34" charset="0"/>
                <a:cs typeface="Calibri Light" panose="020F0302020204030204" pitchFamily="34" charset="0"/>
              </a:rPr>
              <a:t>Ha sido diseñado para exponer operaciones individuales denominados web </a:t>
            </a:r>
            <a:r>
              <a:rPr lang="es-CO" dirty="0" err="1">
                <a:latin typeface="Calibri Light" panose="020F0302020204030204" pitchFamily="34" charset="0"/>
                <a:cs typeface="Calibri Light" panose="020F0302020204030204" pitchFamily="34" charset="0"/>
              </a:rPr>
              <a:t>services</a:t>
            </a:r>
            <a:r>
              <a:rPr lang="es-CO" dirty="0">
                <a:latin typeface="Calibri Light" panose="020F0302020204030204" pitchFamily="34" charset="0"/>
                <a:cs typeface="Calibri Light" panose="020F0302020204030204" pitchFamily="34" charset="0"/>
              </a:rPr>
              <a:t>. Una de las razones por la que SOAP aún sigue vigente en muchas empresas, es que SOAP brinda un soporte de comunicación de los sistemas legados de una organización.</a:t>
            </a:r>
          </a:p>
        </p:txBody>
      </p:sp>
    </p:spTree>
    <p:extLst>
      <p:ext uri="{BB962C8B-B14F-4D97-AF65-F5344CB8AC3E}">
        <p14:creationId xmlns:p14="http://schemas.microsoft.com/office/powerpoint/2010/main" val="253279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pic>
        <p:nvPicPr>
          <p:cNvPr id="2050" name="Picture 2" descr="uso soap y 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057" y="653146"/>
            <a:ext cx="5717928" cy="576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727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s-CO" dirty="0" err="1"/>
              <a:t>Internal</a:t>
            </a:r>
            <a:endParaRPr lang="es-CO" dirty="0"/>
          </a:p>
        </p:txBody>
      </p:sp>
      <p:pic>
        <p:nvPicPr>
          <p:cNvPr id="5" name="Picture 4" descr="Resultado de imagen para logo soap u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662" y="1038442"/>
            <a:ext cx="5866676" cy="18165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7360" y="3441596"/>
            <a:ext cx="8209280" cy="2554545"/>
          </a:xfrm>
          <a:prstGeom prst="rect">
            <a:avLst/>
          </a:prstGeom>
          <a:noFill/>
        </p:spPr>
        <p:txBody>
          <a:bodyPr wrap="square" rtlCol="0">
            <a:spAutoFit/>
          </a:bodyPr>
          <a:lstStyle/>
          <a:p>
            <a:pPr algn="just"/>
            <a:r>
              <a:rPr lang="es-CO" sz="2000" dirty="0">
                <a:latin typeface="Calibri Light" panose="020F0302020204030204" pitchFamily="34" charset="0"/>
                <a:cs typeface="Calibri Light" panose="020F0302020204030204" pitchFamily="34" charset="0"/>
              </a:rPr>
              <a:t>Es una herramienta, desarrollada en java, para la realización de pruebas a aplicaciones con arquitectura orientada a servicio web (SOAP) y transferencia de estado representacional (REST) basados en HTTP.</a:t>
            </a:r>
          </a:p>
          <a:p>
            <a:pPr algn="just"/>
            <a:endParaRPr lang="es-CO" sz="2000" dirty="0">
              <a:latin typeface="Calibri Light" panose="020F0302020204030204" pitchFamily="34" charset="0"/>
              <a:cs typeface="Calibri Light" panose="020F0302020204030204" pitchFamily="34" charset="0"/>
            </a:endParaRPr>
          </a:p>
          <a:p>
            <a:pPr algn="just"/>
            <a:r>
              <a:rPr lang="es-CO" sz="2000" dirty="0" err="1">
                <a:latin typeface="Calibri Light" panose="020F0302020204030204" pitchFamily="34" charset="0"/>
                <a:cs typeface="Calibri Light" panose="020F0302020204030204" pitchFamily="34" charset="0"/>
              </a:rPr>
              <a:t>SoapUI</a:t>
            </a:r>
            <a:r>
              <a:rPr lang="es-CO" sz="2000" dirty="0">
                <a:latin typeface="Calibri Light" panose="020F0302020204030204" pitchFamily="34" charset="0"/>
                <a:cs typeface="Calibri Light" panose="020F0302020204030204" pitchFamily="34" charset="0"/>
              </a:rPr>
              <a:t> es una herramienta de código abierto y completamente gratuita con un compañero comercial -</a:t>
            </a:r>
            <a:r>
              <a:rPr lang="es-CO" sz="2000" dirty="0" err="1">
                <a:latin typeface="Calibri Light" panose="020F0302020204030204" pitchFamily="34" charset="0"/>
                <a:cs typeface="Calibri Light" panose="020F0302020204030204" pitchFamily="34" charset="0"/>
              </a:rPr>
              <a:t>SoapUI</a:t>
            </a:r>
            <a:r>
              <a:rPr lang="es-CO" sz="2000" dirty="0">
                <a:latin typeface="Calibri Light" panose="020F0302020204030204" pitchFamily="34" charset="0"/>
                <a:cs typeface="Calibri Light" panose="020F0302020204030204" pitchFamily="34" charset="0"/>
              </a:rPr>
              <a:t> Pro- que tiene una funcionalidad adicional para empresas con servicios web de misión crítica.</a:t>
            </a:r>
          </a:p>
          <a:p>
            <a:pPr algn="just"/>
            <a:r>
              <a:rPr lang="es-CO" sz="2000" dirty="0">
                <a:latin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78255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¿Para qué sirve?</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315686" y="1415143"/>
            <a:ext cx="8741228" cy="4154984"/>
          </a:xfrm>
          <a:prstGeom prst="rect">
            <a:avLst/>
          </a:prstGeom>
          <a:noFill/>
        </p:spPr>
        <p:txBody>
          <a:bodyPr wrap="square" rtlCol="0">
            <a:spAutoFit/>
          </a:bodyPr>
          <a:lstStyle/>
          <a:p>
            <a:pPr algn="just"/>
            <a:r>
              <a:rPr lang="es-CO" sz="2400" dirty="0">
                <a:latin typeface="Calibri Light" panose="020F0302020204030204" pitchFamily="34" charset="0"/>
                <a:cs typeface="Calibri Light" panose="020F0302020204030204" pitchFamily="34" charset="0"/>
              </a:rPr>
              <a:t>Puede realizar pruebas funcionales, pruebas de rendimiento, pruebas de interoperabilidad, pruebas de regresión y mucho más. </a:t>
            </a:r>
          </a:p>
          <a:p>
            <a:endParaRPr lang="es-CO" sz="2400" dirty="0">
              <a:latin typeface="Calibri Light" panose="020F0302020204030204" pitchFamily="34" charset="0"/>
              <a:cs typeface="Calibri Light" panose="020F0302020204030204" pitchFamily="34" charset="0"/>
            </a:endParaRPr>
          </a:p>
          <a:p>
            <a:r>
              <a:rPr lang="es-CO" sz="2400" dirty="0">
                <a:latin typeface="Calibri Light" panose="020F0302020204030204" pitchFamily="34" charset="0"/>
                <a:cs typeface="Calibri Light" panose="020F0302020204030204" pitchFamily="34" charset="0"/>
              </a:rPr>
              <a:t>Soporta múltiples protocolos como:</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JDBC</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AMF</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JMS</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HTTP</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REST</a:t>
            </a: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SOAP</a:t>
            </a:r>
          </a:p>
          <a:p>
            <a:endParaRPr lang="es-CO"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97733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a:t>Simple</a:t>
            </a:r>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619760" y="1442720"/>
            <a:ext cx="7823200" cy="2215991"/>
          </a:xfrm>
          <a:prstGeom prst="rect">
            <a:avLst/>
          </a:prstGeom>
          <a:noFill/>
        </p:spPr>
        <p:txBody>
          <a:bodyPr wrap="square" rtlCol="0">
            <a:spAutoFit/>
          </a:bodyPr>
          <a:lstStyle/>
          <a:p>
            <a:r>
              <a:rPr lang="es-CO" sz="2000" b="1" dirty="0">
                <a:latin typeface="Calibri Light" panose="020F0302020204030204" pitchFamily="34" charset="0"/>
                <a:cs typeface="Calibri Light" panose="020F0302020204030204" pitchFamily="34" charset="0"/>
              </a:rPr>
              <a:t>Simple </a:t>
            </a:r>
            <a:r>
              <a:rPr lang="es-CO" sz="2000" dirty="0">
                <a:latin typeface="Calibri Light" panose="020F0302020204030204" pitchFamily="34" charset="0"/>
                <a:cs typeface="Calibri Light" panose="020F0302020204030204" pitchFamily="34" charset="0"/>
              </a:rPr>
              <a:t>– Ejecuta el caso de prueba con el número de usuarios visuales definidos en los </a:t>
            </a:r>
            <a:r>
              <a:rPr lang="es-CO" sz="2000" dirty="0" err="1">
                <a:latin typeface="Calibri Light" panose="020F0302020204030204" pitchFamily="34" charset="0"/>
                <a:cs typeface="Calibri Light" panose="020F0302020204030204" pitchFamily="34" charset="0"/>
              </a:rPr>
              <a:t>Threads</a:t>
            </a:r>
            <a:r>
              <a:rPr lang="es-CO" sz="2000" dirty="0">
                <a:latin typeface="Calibri Light" panose="020F0302020204030204" pitchFamily="34" charset="0"/>
                <a:cs typeface="Calibri Light" panose="020F0302020204030204" pitchFamily="34" charset="0"/>
              </a:rPr>
              <a:t> (Hilos) y también puede definir el retraso entre cada ejecución. El campo " Test </a:t>
            </a:r>
            <a:r>
              <a:rPr lang="es-CO" sz="2000" dirty="0" err="1">
                <a:latin typeface="Calibri Light" panose="020F0302020204030204" pitchFamily="34" charset="0"/>
                <a:cs typeface="Calibri Light" panose="020F0302020204030204" pitchFamily="34" charset="0"/>
              </a:rPr>
              <a:t>Delay</a:t>
            </a:r>
            <a:r>
              <a:rPr lang="es-CO" sz="2000" dirty="0">
                <a:latin typeface="Calibri Light" panose="020F0302020204030204" pitchFamily="34" charset="0"/>
                <a:cs typeface="Calibri Light" panose="020F0302020204030204" pitchFamily="34" charset="0"/>
              </a:rPr>
              <a:t>" nos permite definir la demora en milisegundos. " </a:t>
            </a:r>
            <a:r>
              <a:rPr lang="es-CO" sz="2000" dirty="0" err="1">
                <a:latin typeface="Calibri Light" panose="020F0302020204030204" pitchFamily="34" charset="0"/>
                <a:cs typeface="Calibri Light" panose="020F0302020204030204" pitchFamily="34" charset="0"/>
              </a:rPr>
              <a:t>Random</a:t>
            </a:r>
            <a:r>
              <a:rPr lang="es-CO" sz="2000" dirty="0">
                <a:latin typeface="Calibri Light" panose="020F0302020204030204" pitchFamily="34" charset="0"/>
                <a:cs typeface="Calibri Light" panose="020F0302020204030204" pitchFamily="34" charset="0"/>
              </a:rPr>
              <a:t>" define el orden de aleatoriedad que desea en el retraso, con "0" significa que no hay aleatoriedad y "1" significa que todo es aleatorio.</a:t>
            </a:r>
          </a:p>
          <a:p>
            <a:endParaRPr lang="es-CO" dirty="0">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2"/>
          <a:stretch>
            <a:fillRect/>
          </a:stretch>
        </p:blipFill>
        <p:spPr>
          <a:xfrm>
            <a:off x="511441" y="3596293"/>
            <a:ext cx="8296275" cy="847725"/>
          </a:xfrm>
          <a:prstGeom prst="rect">
            <a:avLst/>
          </a:prstGeom>
        </p:spPr>
      </p:pic>
    </p:spTree>
    <p:extLst>
      <p:ext uri="{BB962C8B-B14F-4D97-AF65-F5344CB8AC3E}">
        <p14:creationId xmlns:p14="http://schemas.microsoft.com/office/powerpoint/2010/main" val="1879765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Burst</a:t>
            </a:r>
            <a:endParaRPr lang="es-CO" dirty="0"/>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853440" y="1341120"/>
            <a:ext cx="7620000" cy="1292662"/>
          </a:xfrm>
          <a:prstGeom prst="rect">
            <a:avLst/>
          </a:prstGeom>
          <a:noFill/>
        </p:spPr>
        <p:txBody>
          <a:bodyPr wrap="square" rtlCol="0">
            <a:spAutoFit/>
          </a:bodyPr>
          <a:lstStyle/>
          <a:p>
            <a:r>
              <a:rPr lang="es-CO" sz="2000" b="1" dirty="0" err="1">
                <a:latin typeface="Calibri Light" panose="020F0302020204030204" pitchFamily="34" charset="0"/>
                <a:cs typeface="Calibri Light" panose="020F0302020204030204" pitchFamily="34" charset="0"/>
              </a:rPr>
              <a:t>Burst</a:t>
            </a:r>
            <a:r>
              <a:rPr lang="es-CO" sz="2000" b="1" dirty="0">
                <a:latin typeface="Calibri Light" panose="020F0302020204030204" pitchFamily="34" charset="0"/>
                <a:cs typeface="Calibri Light" panose="020F0302020204030204" pitchFamily="34" charset="0"/>
              </a:rPr>
              <a:t> </a:t>
            </a:r>
            <a:r>
              <a:rPr lang="es-CO" sz="2000" dirty="0">
                <a:latin typeface="Calibri Light" panose="020F0302020204030204" pitchFamily="34" charset="0"/>
                <a:cs typeface="Calibri Light" panose="020F0302020204030204" pitchFamily="34" charset="0"/>
              </a:rPr>
              <a:t>– En esta estrategia, ejecuta todos los subprocesos definidos a la vez durante el tiempo especificado en " </a:t>
            </a:r>
            <a:r>
              <a:rPr lang="es-CO" sz="2000" dirty="0" err="1">
                <a:latin typeface="Calibri Light" panose="020F0302020204030204" pitchFamily="34" charset="0"/>
                <a:cs typeface="Calibri Light" panose="020F0302020204030204" pitchFamily="34" charset="0"/>
              </a:rPr>
              <a:t>Burst</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Duration</a:t>
            </a:r>
            <a:r>
              <a:rPr lang="es-CO" sz="2000" dirty="0">
                <a:latin typeface="Calibri Light" panose="020F0302020204030204" pitchFamily="34" charset="0"/>
                <a:cs typeface="Calibri Light" panose="020F0302020204030204" pitchFamily="34" charset="0"/>
              </a:rPr>
              <a:t>" y luego espera el tiempo definido en " </a:t>
            </a:r>
            <a:r>
              <a:rPr lang="es-CO" sz="2000" dirty="0" err="1">
                <a:latin typeface="Calibri Light" panose="020F0302020204030204" pitchFamily="34" charset="0"/>
                <a:cs typeface="Calibri Light" panose="020F0302020204030204" pitchFamily="34" charset="0"/>
              </a:rPr>
              <a:t>Burst</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Delay</a:t>
            </a:r>
            <a:r>
              <a:rPr lang="es-CO" sz="2000" dirty="0">
                <a:latin typeface="Calibri Light" panose="020F0302020204030204" pitchFamily="34" charset="0"/>
                <a:cs typeface="Calibri Light" panose="020F0302020204030204" pitchFamily="34" charset="0"/>
              </a:rPr>
              <a:t>".</a:t>
            </a:r>
          </a:p>
          <a:p>
            <a:endParaRPr lang="es-CO" dirty="0"/>
          </a:p>
        </p:txBody>
      </p:sp>
      <p:pic>
        <p:nvPicPr>
          <p:cNvPr id="5" name="Picture 4"/>
          <p:cNvPicPr>
            <a:picLocks noChangeAspect="1"/>
          </p:cNvPicPr>
          <p:nvPr/>
        </p:nvPicPr>
        <p:blipFill>
          <a:blip r:embed="rId3"/>
          <a:stretch>
            <a:fillRect/>
          </a:stretch>
        </p:blipFill>
        <p:spPr>
          <a:xfrm>
            <a:off x="490537" y="2967037"/>
            <a:ext cx="8162925" cy="923925"/>
          </a:xfrm>
          <a:prstGeom prst="rect">
            <a:avLst/>
          </a:prstGeom>
        </p:spPr>
      </p:pic>
    </p:spTree>
    <p:extLst>
      <p:ext uri="{BB962C8B-B14F-4D97-AF65-F5344CB8AC3E}">
        <p14:creationId xmlns:p14="http://schemas.microsoft.com/office/powerpoint/2010/main" val="877350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Variance</a:t>
            </a:r>
            <a:endParaRPr lang="es-CO" dirty="0"/>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965200" y="1605280"/>
            <a:ext cx="7366000" cy="2246769"/>
          </a:xfrm>
          <a:prstGeom prst="rect">
            <a:avLst/>
          </a:prstGeom>
          <a:noFill/>
        </p:spPr>
        <p:txBody>
          <a:bodyPr wrap="square" rtlCol="0">
            <a:spAutoFit/>
          </a:bodyPr>
          <a:lstStyle/>
          <a:p>
            <a:pPr lvl="0"/>
            <a:r>
              <a:rPr lang="es-CO" sz="2000" b="1" dirty="0" err="1">
                <a:latin typeface="Calibri Light" panose="020F0302020204030204" pitchFamily="34" charset="0"/>
                <a:cs typeface="Calibri Light" panose="020F0302020204030204" pitchFamily="34" charset="0"/>
              </a:rPr>
              <a:t>Variance</a:t>
            </a:r>
            <a:r>
              <a:rPr lang="es-CO" sz="2000" dirty="0">
                <a:latin typeface="Calibri Light" panose="020F0302020204030204" pitchFamily="34" charset="0"/>
                <a:cs typeface="Calibri Light" panose="020F0302020204030204" pitchFamily="34" charset="0"/>
              </a:rPr>
              <a:t> – La prueba se ejecuta con los subprocesos especificados durante el tiempo que se especificó en " </a:t>
            </a:r>
            <a:r>
              <a:rPr lang="es-CO" sz="2000" dirty="0" err="1">
                <a:latin typeface="Calibri Light" panose="020F0302020204030204" pitchFamily="34" charset="0"/>
                <a:cs typeface="Calibri Light" panose="020F0302020204030204" pitchFamily="34" charset="0"/>
              </a:rPr>
              <a:t>Interval</a:t>
            </a:r>
            <a:r>
              <a:rPr lang="es-CO" sz="2000" dirty="0">
                <a:latin typeface="Calibri Light" panose="020F0302020204030204" pitchFamily="34" charset="0"/>
                <a:cs typeface="Calibri Light" panose="020F0302020204030204" pitchFamily="34" charset="0"/>
              </a:rPr>
              <a:t>" en segundos y el recuento de subprocesos varía hacia arriba y hacia abajo con el orden definido en " </a:t>
            </a:r>
            <a:r>
              <a:rPr lang="es-CO" sz="2000" dirty="0" err="1">
                <a:latin typeface="Calibri Light" panose="020F0302020204030204" pitchFamily="34" charset="0"/>
                <a:cs typeface="Calibri Light" panose="020F0302020204030204" pitchFamily="34" charset="0"/>
              </a:rPr>
              <a:t>Variance</a:t>
            </a:r>
            <a:r>
              <a:rPr lang="es-CO" sz="2000" dirty="0">
                <a:latin typeface="Calibri Light" panose="020F0302020204030204" pitchFamily="34" charset="0"/>
                <a:cs typeface="Calibri Light" panose="020F0302020204030204" pitchFamily="34" charset="0"/>
              </a:rPr>
              <a:t>". Entonces, si establecemos el número de subprocesos </a:t>
            </a:r>
            <a:r>
              <a:rPr lang="es-CO" sz="2000">
                <a:latin typeface="Calibri Light" panose="020F0302020204030204" pitchFamily="34" charset="0"/>
                <a:cs typeface="Calibri Light" panose="020F0302020204030204" pitchFamily="34" charset="0"/>
              </a:rPr>
              <a:t>en 6, </a:t>
            </a:r>
            <a:r>
              <a:rPr lang="es-CO" sz="2000" dirty="0">
                <a:latin typeface="Calibri Light" panose="020F0302020204030204" pitchFamily="34" charset="0"/>
                <a:cs typeface="Calibri Light" panose="020F0302020204030204" pitchFamily="34" charset="0"/>
              </a:rPr>
              <a:t>el intervalo en 60 segundos y la varianza en 0.5, la prueba se ejecutará durante 60 segundos con subprocesos que van </a:t>
            </a:r>
            <a:r>
              <a:rPr lang="es-CO" sz="2000">
                <a:latin typeface="Calibri Light" panose="020F0302020204030204" pitchFamily="34" charset="0"/>
                <a:cs typeface="Calibri Light" panose="020F0302020204030204" pitchFamily="34" charset="0"/>
              </a:rPr>
              <a:t>del 3 al 9.</a:t>
            </a:r>
            <a:endParaRPr lang="es-CO" sz="2000" dirty="0">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2"/>
          <a:stretch>
            <a:fillRect/>
          </a:stretch>
        </p:blipFill>
        <p:spPr>
          <a:xfrm>
            <a:off x="575944" y="4029920"/>
            <a:ext cx="8410575" cy="885825"/>
          </a:xfrm>
          <a:prstGeom prst="rect">
            <a:avLst/>
          </a:prstGeom>
        </p:spPr>
      </p:pic>
    </p:spTree>
    <p:extLst>
      <p:ext uri="{BB962C8B-B14F-4D97-AF65-F5344CB8AC3E}">
        <p14:creationId xmlns:p14="http://schemas.microsoft.com/office/powerpoint/2010/main" val="811252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Thread</a:t>
            </a:r>
            <a:endParaRPr lang="es-CO" dirty="0"/>
          </a:p>
        </p:txBody>
      </p:sp>
      <p:sp>
        <p:nvSpPr>
          <p:cNvPr id="3" name="Text Placeholder 2"/>
          <p:cNvSpPr>
            <a:spLocks noGrp="1"/>
          </p:cNvSpPr>
          <p:nvPr>
            <p:ph type="body" sz="quarter" idx="10"/>
          </p:nvPr>
        </p:nvSpPr>
        <p:spPr/>
        <p:txBody>
          <a:bodyPr/>
          <a:lstStyle/>
          <a:p>
            <a:r>
              <a:rPr lang="es-CO" dirty="0" err="1"/>
              <a:t>Internal</a:t>
            </a:r>
            <a:endParaRPr lang="es-CO" dirty="0"/>
          </a:p>
        </p:txBody>
      </p:sp>
      <p:pic>
        <p:nvPicPr>
          <p:cNvPr id="4" name="Picture 3"/>
          <p:cNvPicPr>
            <a:picLocks noChangeAspect="1"/>
          </p:cNvPicPr>
          <p:nvPr/>
        </p:nvPicPr>
        <p:blipFill>
          <a:blip r:embed="rId2"/>
          <a:stretch>
            <a:fillRect/>
          </a:stretch>
        </p:blipFill>
        <p:spPr>
          <a:xfrm>
            <a:off x="403760" y="3573462"/>
            <a:ext cx="8220075" cy="828675"/>
          </a:xfrm>
          <a:prstGeom prst="rect">
            <a:avLst/>
          </a:prstGeom>
        </p:spPr>
      </p:pic>
      <p:sp>
        <p:nvSpPr>
          <p:cNvPr id="5" name="TextBox 4"/>
          <p:cNvSpPr txBox="1"/>
          <p:nvPr/>
        </p:nvSpPr>
        <p:spPr>
          <a:xfrm>
            <a:off x="528320" y="1341120"/>
            <a:ext cx="8097520" cy="1600438"/>
          </a:xfrm>
          <a:prstGeom prst="rect">
            <a:avLst/>
          </a:prstGeom>
          <a:noFill/>
        </p:spPr>
        <p:txBody>
          <a:bodyPr wrap="square" rtlCol="0">
            <a:spAutoFit/>
          </a:bodyPr>
          <a:lstStyle/>
          <a:p>
            <a:r>
              <a:rPr lang="es-CO" sz="2000" b="1" dirty="0" err="1">
                <a:latin typeface="Calibri Light" panose="020F0302020204030204" pitchFamily="34" charset="0"/>
                <a:cs typeface="Calibri Light" panose="020F0302020204030204" pitchFamily="34" charset="0"/>
              </a:rPr>
              <a:t>Thread</a:t>
            </a:r>
            <a:r>
              <a:rPr lang="es-CO" sz="2000" dirty="0">
                <a:latin typeface="Calibri Light" panose="020F0302020204030204" pitchFamily="34" charset="0"/>
                <a:cs typeface="Calibri Light" panose="020F0302020204030204" pitchFamily="34" charset="0"/>
              </a:rPr>
              <a:t> – Los usuarios virtuales aumentan en un incremento de 1, comenzando desde el valor establecido en "</a:t>
            </a:r>
            <a:r>
              <a:rPr lang="es-CO" sz="2000" dirty="0" err="1">
                <a:latin typeface="Calibri Light" panose="020F0302020204030204" pitchFamily="34" charset="0"/>
                <a:cs typeface="Calibri Light" panose="020F0302020204030204" pitchFamily="34" charset="0"/>
              </a:rPr>
              <a:t>Start</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Threads</a:t>
            </a:r>
            <a:r>
              <a:rPr lang="es-CO" sz="2000" dirty="0">
                <a:latin typeface="Calibri Light" panose="020F0302020204030204" pitchFamily="34" charset="0"/>
                <a:cs typeface="Calibri Light" panose="020F0302020204030204" pitchFamily="34" charset="0"/>
              </a:rPr>
              <a:t>" y continuando hasta " </a:t>
            </a:r>
            <a:r>
              <a:rPr lang="es-CO" sz="2000" dirty="0" err="1">
                <a:latin typeface="Calibri Light" panose="020F0302020204030204" pitchFamily="34" charset="0"/>
                <a:cs typeface="Calibri Light" panose="020F0302020204030204" pitchFamily="34" charset="0"/>
              </a:rPr>
              <a:t>End</a:t>
            </a:r>
            <a:r>
              <a:rPr lang="es-CO" sz="2000"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Threads</a:t>
            </a:r>
            <a:r>
              <a:rPr lang="es-CO" sz="2000" dirty="0">
                <a:latin typeface="Calibri Light" panose="020F0302020204030204" pitchFamily="34" charset="0"/>
                <a:cs typeface="Calibri Light" panose="020F0302020204030204" pitchFamily="34" charset="0"/>
              </a:rPr>
              <a:t>" dentro del tiempo especificado en Límite. Por lo general, se usa para encontrar el punto de ruptura.</a:t>
            </a:r>
          </a:p>
          <a:p>
            <a:endParaRPr lang="es-CO" dirty="0"/>
          </a:p>
        </p:txBody>
      </p:sp>
    </p:spTree>
    <p:extLst>
      <p:ext uri="{BB962C8B-B14F-4D97-AF65-F5344CB8AC3E}">
        <p14:creationId xmlns:p14="http://schemas.microsoft.com/office/powerpoint/2010/main" val="373372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s-CO" dirty="0" err="1"/>
              <a:t>Internal</a:t>
            </a:r>
            <a:endParaRPr lang="es-CO" dirty="0"/>
          </a:p>
        </p:txBody>
      </p:sp>
      <p:pic>
        <p:nvPicPr>
          <p:cNvPr id="5" name="Picture 4" descr="Resultado de imagen para jme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040" y="1329079"/>
            <a:ext cx="5455920" cy="18535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3560" y="3811711"/>
            <a:ext cx="8209280" cy="1754326"/>
          </a:xfrm>
          <a:prstGeom prst="rect">
            <a:avLst/>
          </a:prstGeom>
          <a:noFill/>
        </p:spPr>
        <p:txBody>
          <a:bodyPr wrap="square" rtlCol="0">
            <a:spAutoFit/>
          </a:bodyPr>
          <a:lstStyle/>
          <a:p>
            <a:pPr algn="just"/>
            <a:r>
              <a:rPr lang="es-CO" dirty="0" err="1">
                <a:latin typeface="Calibri Light" panose="020F0302020204030204" pitchFamily="34" charset="0"/>
                <a:cs typeface="Calibri Light" panose="020F0302020204030204" pitchFamily="34" charset="0"/>
              </a:rPr>
              <a:t>JMeter</a:t>
            </a:r>
            <a:r>
              <a:rPr lang="es-CO" dirty="0">
                <a:latin typeface="Calibri Light" panose="020F0302020204030204" pitchFamily="34" charset="0"/>
                <a:cs typeface="Calibri Light" panose="020F0302020204030204" pitchFamily="34" charset="0"/>
              </a:rPr>
              <a:t> es un proyecto de Apache, puede ser utilizado como una herramienta de prueba de carga para analizar y medir el desempeño de una variedad de servicios, con énfasis en aplicaciones web. </a:t>
            </a:r>
          </a:p>
          <a:p>
            <a:pPr algn="just"/>
            <a:endParaRPr lang="es-CO" dirty="0">
              <a:latin typeface="Calibri Light" panose="020F0302020204030204" pitchFamily="34" charset="0"/>
              <a:cs typeface="Calibri Light" panose="020F0302020204030204" pitchFamily="34" charset="0"/>
            </a:endParaRPr>
          </a:p>
          <a:p>
            <a:pPr algn="just"/>
            <a:r>
              <a:rPr lang="en-US" dirty="0" err="1">
                <a:latin typeface="Calibri Light" panose="020F0302020204030204" pitchFamily="34" charset="0"/>
                <a:cs typeface="Calibri Light" panose="020F0302020204030204" pitchFamily="34" charset="0"/>
              </a:rPr>
              <a:t>JMeter</a:t>
            </a:r>
            <a:r>
              <a:rPr lang="en-US" dirty="0">
                <a:latin typeface="Calibri Light" panose="020F0302020204030204" pitchFamily="34" charset="0"/>
                <a:cs typeface="Calibri Light" panose="020F0302020204030204" pitchFamily="34" charset="0"/>
              </a:rPr>
              <a:t> no </a:t>
            </a:r>
            <a:r>
              <a:rPr lang="en-US" dirty="0" err="1">
                <a:latin typeface="Calibri Light" panose="020F0302020204030204" pitchFamily="34" charset="0"/>
                <a:cs typeface="Calibri Light" panose="020F0302020204030204" pitchFamily="34" charset="0"/>
              </a:rPr>
              <a:t>ejecuta</a:t>
            </a:r>
            <a:r>
              <a:rPr lang="en-US" dirty="0">
                <a:latin typeface="Calibri Light" panose="020F0302020204030204" pitchFamily="34" charset="0"/>
                <a:cs typeface="Calibri Light" panose="020F0302020204030204" pitchFamily="34" charset="0"/>
              </a:rPr>
              <a:t> el </a:t>
            </a:r>
            <a:r>
              <a:rPr lang="en-US" dirty="0" err="1">
                <a:latin typeface="Calibri Light" panose="020F0302020204030204" pitchFamily="34" charset="0"/>
                <a:cs typeface="Calibri Light" panose="020F0302020204030204" pitchFamily="34" charset="0"/>
              </a:rPr>
              <a:t>Javascript</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encontrado</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en</a:t>
            </a:r>
            <a:r>
              <a:rPr lang="en-US" dirty="0">
                <a:latin typeface="Calibri Light" panose="020F0302020204030204" pitchFamily="34" charset="0"/>
                <a:cs typeface="Calibri Light" panose="020F0302020204030204" pitchFamily="34" charset="0"/>
              </a:rPr>
              <a:t> las </a:t>
            </a:r>
            <a:r>
              <a:rPr lang="en-US" dirty="0" err="1">
                <a:latin typeface="Calibri Light" panose="020F0302020204030204" pitchFamily="34" charset="0"/>
                <a:cs typeface="Calibri Light" panose="020F0302020204030204" pitchFamily="34" charset="0"/>
              </a:rPr>
              <a:t>páginas</a:t>
            </a:r>
            <a:r>
              <a:rPr lang="en-US" dirty="0">
                <a:latin typeface="Calibri Light" panose="020F0302020204030204" pitchFamily="34" charset="0"/>
                <a:cs typeface="Calibri Light" panose="020F0302020204030204" pitchFamily="34" charset="0"/>
              </a:rPr>
              <a:t> HTML </a:t>
            </a:r>
            <a:r>
              <a:rPr lang="en-US" dirty="0" err="1">
                <a:latin typeface="Calibri Light" panose="020F0302020204030204" pitchFamily="34" charset="0"/>
                <a:cs typeface="Calibri Light" panose="020F0302020204030204" pitchFamily="34" charset="0"/>
              </a:rPr>
              <a:t>ni</a:t>
            </a:r>
            <a:r>
              <a:rPr lang="en-US" dirty="0">
                <a:latin typeface="Calibri Light" panose="020F0302020204030204" pitchFamily="34" charset="0"/>
                <a:cs typeface="Calibri Light" panose="020F0302020204030204" pitchFamily="34" charset="0"/>
              </a:rPr>
              <a:t> las </a:t>
            </a:r>
            <a:r>
              <a:rPr lang="en-US" dirty="0" err="1">
                <a:latin typeface="Calibri Light" panose="020F0302020204030204" pitchFamily="34" charset="0"/>
                <a:cs typeface="Calibri Light" panose="020F0302020204030204" pitchFamily="34" charset="0"/>
              </a:rPr>
              <a:t>renderiza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como</a:t>
            </a:r>
            <a:r>
              <a:rPr lang="en-US" dirty="0">
                <a:latin typeface="Calibri Light" panose="020F0302020204030204" pitchFamily="34" charset="0"/>
                <a:cs typeface="Calibri Light" panose="020F0302020204030204" pitchFamily="34" charset="0"/>
              </a:rPr>
              <a:t> lo </a:t>
            </a:r>
            <a:r>
              <a:rPr lang="en-US" dirty="0" err="1">
                <a:latin typeface="Calibri Light" panose="020F0302020204030204" pitchFamily="34" charset="0"/>
                <a:cs typeface="Calibri Light" panose="020F0302020204030204" pitchFamily="34" charset="0"/>
              </a:rPr>
              <a:t>haría</a:t>
            </a:r>
            <a:r>
              <a:rPr lang="en-US" dirty="0">
                <a:latin typeface="Calibri Light" panose="020F0302020204030204" pitchFamily="34" charset="0"/>
                <a:cs typeface="Calibri Light" panose="020F0302020204030204" pitchFamily="34" charset="0"/>
              </a:rPr>
              <a:t> un browser.</a:t>
            </a:r>
            <a:endParaRPr lang="es-CO"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09896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Introducción a </a:t>
            </a:r>
            <a:r>
              <a:rPr lang="es-CO" b="1" dirty="0" err="1">
                <a:latin typeface="Calibri Light" panose="020F0302020204030204" pitchFamily="34" charset="0"/>
                <a:cs typeface="Calibri Light" panose="020F0302020204030204" pitchFamily="34" charset="0"/>
              </a:rPr>
              <a:t>Jmeter</a:t>
            </a:r>
            <a:endParaRPr lang="es-CO" b="1" dirty="0">
              <a:latin typeface="Calibri Light" panose="020F0302020204030204" pitchFamily="34" charset="0"/>
              <a:cs typeface="Calibri Light" panose="020F0302020204030204" pitchFamily="34" charset="0"/>
            </a:endParaRPr>
          </a:p>
        </p:txBody>
      </p:sp>
      <p:sp>
        <p:nvSpPr>
          <p:cNvPr id="4" name="Text Placeholder 3"/>
          <p:cNvSpPr>
            <a:spLocks noGrp="1"/>
          </p:cNvSpPr>
          <p:nvPr>
            <p:ph type="body" sz="quarter" idx="10"/>
          </p:nvPr>
        </p:nvSpPr>
        <p:spPr/>
        <p:txBody>
          <a:bodyPr/>
          <a:lstStyle/>
          <a:p>
            <a:r>
              <a:rPr lang="es-CO" dirty="0" err="1"/>
              <a:t>Internal</a:t>
            </a:r>
            <a:endParaRPr lang="es-CO" dirty="0"/>
          </a:p>
        </p:txBody>
      </p:sp>
      <p:pic>
        <p:nvPicPr>
          <p:cNvPr id="1026" name="Picture 2" descr="Working of JMeter work flow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516" y="1146608"/>
            <a:ext cx="7525841" cy="500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b="1" dirty="0">
                <a:latin typeface="Calibri Light" panose="020F0302020204030204" pitchFamily="34" charset="0"/>
                <a:cs typeface="Calibri Light" panose="020F0302020204030204" pitchFamily="34" charset="0"/>
              </a:rPr>
              <a:t>¿Cuándo se realizan?</a:t>
            </a:r>
          </a:p>
        </p:txBody>
      </p:sp>
      <p:sp>
        <p:nvSpPr>
          <p:cNvPr id="3" name="Text Placeholder 2"/>
          <p:cNvSpPr>
            <a:spLocks noGrp="1"/>
          </p:cNvSpPr>
          <p:nvPr>
            <p:ph type="body" sz="quarter" idx="10"/>
          </p:nvPr>
        </p:nvSpPr>
        <p:spPr/>
        <p:txBody>
          <a:bodyPr/>
          <a:lstStyle/>
          <a:p>
            <a:r>
              <a:rPr lang="es-CO" dirty="0" err="1"/>
              <a:t>Internal</a:t>
            </a:r>
            <a:endParaRPr lang="es-CO" dirty="0"/>
          </a:p>
        </p:txBody>
      </p:sp>
      <p:graphicFrame>
        <p:nvGraphicFramePr>
          <p:cNvPr id="5" name="Diagram 4"/>
          <p:cNvGraphicFramePr/>
          <p:nvPr>
            <p:extLst>
              <p:ext uri="{D42A27DB-BD31-4B8C-83A1-F6EECF244321}">
                <p14:modId xmlns:p14="http://schemas.microsoft.com/office/powerpoint/2010/main" val="286003778"/>
              </p:ext>
            </p:extLst>
          </p:nvPr>
        </p:nvGraphicFramePr>
        <p:xfrm>
          <a:off x="0" y="858902"/>
          <a:ext cx="7179733" cy="553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7024707" y="5017808"/>
            <a:ext cx="1947970" cy="1354217"/>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80%</a:t>
            </a:r>
          </a:p>
          <a:p>
            <a:pPr algn="ctr"/>
            <a:r>
              <a:rPr lang="en-US" sz="2800" b="1" dirty="0" err="1">
                <a:ln/>
                <a:solidFill>
                  <a:schemeClr val="accent4"/>
                </a:solidFill>
              </a:rPr>
              <a:t>Funcionales</a:t>
            </a:r>
            <a:endParaRPr lang="en-US" sz="4800" b="1" cap="none" spc="0" dirty="0">
              <a:ln/>
              <a:solidFill>
                <a:schemeClr val="accent4"/>
              </a:solidFill>
              <a:effectLst/>
            </a:endParaRPr>
          </a:p>
        </p:txBody>
      </p:sp>
    </p:spTree>
    <p:extLst>
      <p:ext uri="{BB962C8B-B14F-4D97-AF65-F5344CB8AC3E}">
        <p14:creationId xmlns:p14="http://schemas.microsoft.com/office/powerpoint/2010/main" val="325688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Thread</a:t>
            </a:r>
            <a:r>
              <a:rPr lang="es-CO" dirty="0"/>
              <a:t> </a:t>
            </a:r>
            <a:r>
              <a:rPr lang="es-CO" dirty="0" err="1"/>
              <a:t>Group</a:t>
            </a:r>
            <a:r>
              <a:rPr lang="es-CO" dirty="0"/>
              <a:t> - </a:t>
            </a:r>
            <a:r>
              <a:rPr lang="es-CO" dirty="0" err="1"/>
              <a:t>Action</a:t>
            </a:r>
            <a:endParaRPr lang="es-CO" dirty="0"/>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568960" y="1280160"/>
            <a:ext cx="7620000" cy="4401205"/>
          </a:xfrm>
          <a:prstGeom prst="rect">
            <a:avLst/>
          </a:prstGeom>
          <a:noFill/>
        </p:spPr>
        <p:txBody>
          <a:bodyPr wrap="square" rtlCol="0">
            <a:spAutoFit/>
          </a:bodyPr>
          <a:lstStyle/>
          <a:p>
            <a:pPr marL="342900" indent="-34290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Continue</a:t>
            </a:r>
            <a:r>
              <a:rPr lang="es-CO" sz="2000" b="1"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Jmeter</a:t>
            </a:r>
            <a:r>
              <a:rPr lang="es-CO" sz="2000" dirty="0">
                <a:latin typeface="Calibri Light" panose="020F0302020204030204" pitchFamily="34" charset="0"/>
                <a:cs typeface="Calibri Light" panose="020F0302020204030204" pitchFamily="34" charset="0"/>
              </a:rPr>
              <a:t> ignorará el error, continuará la ejecución.</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Start</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Next</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Thread</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Loop</a:t>
            </a:r>
            <a:r>
              <a:rPr lang="es-CO" sz="2000" b="1" dirty="0">
                <a:latin typeface="Calibri Light" panose="020F0302020204030204" pitchFamily="34" charset="0"/>
                <a:cs typeface="Calibri Light" panose="020F0302020204030204" pitchFamily="34" charset="0"/>
              </a:rPr>
              <a:t>: </a:t>
            </a:r>
            <a:r>
              <a:rPr lang="es-CO" sz="2000" dirty="0" err="1">
                <a:latin typeface="Calibri Light" panose="020F0302020204030204" pitchFamily="34" charset="0"/>
                <a:cs typeface="Calibri Light" panose="020F0302020204030204" pitchFamily="34" charset="0"/>
              </a:rPr>
              <a:t>Jmeter</a:t>
            </a:r>
            <a:r>
              <a:rPr lang="es-CO" sz="2000" dirty="0">
                <a:latin typeface="Calibri Light" panose="020F0302020204030204" pitchFamily="34" charset="0"/>
                <a:cs typeface="Calibri Light" panose="020F0302020204030204" pitchFamily="34" charset="0"/>
              </a:rPr>
              <a:t> ignorará el error y continuará con la ejecución del siguiente bucle.</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a:latin typeface="Calibri Light" panose="020F0302020204030204" pitchFamily="34" charset="0"/>
                <a:cs typeface="Calibri Light" panose="020F0302020204030204" pitchFamily="34" charset="0"/>
              </a:rPr>
              <a:t>Stop </a:t>
            </a:r>
            <a:r>
              <a:rPr lang="es-CO" sz="2000" b="1" dirty="0" err="1">
                <a:latin typeface="Calibri Light" panose="020F0302020204030204" pitchFamily="34" charset="0"/>
                <a:cs typeface="Calibri Light" panose="020F0302020204030204" pitchFamily="34" charset="0"/>
              </a:rPr>
              <a:t>Thread</a:t>
            </a:r>
            <a:r>
              <a:rPr lang="es-CO" sz="2000" b="1" dirty="0">
                <a:latin typeface="Calibri Light" panose="020F0302020204030204" pitchFamily="34" charset="0"/>
                <a:cs typeface="Calibri Light" panose="020F0302020204030204" pitchFamily="34" charset="0"/>
              </a:rPr>
              <a:t>:</a:t>
            </a:r>
            <a:r>
              <a:rPr lang="es-CO" sz="2000" dirty="0">
                <a:latin typeface="Calibri Light" panose="020F0302020204030204" pitchFamily="34" charset="0"/>
                <a:cs typeface="Calibri Light" panose="020F0302020204030204" pitchFamily="34" charset="0"/>
              </a:rPr>
              <a:t> La ejecución del subproceso actual se detendrá, los subprocesos restantes se ejecutarán según lo definido.</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a:latin typeface="Calibri Light" panose="020F0302020204030204" pitchFamily="34" charset="0"/>
                <a:cs typeface="Calibri Light" panose="020F0302020204030204" pitchFamily="34" charset="0"/>
              </a:rPr>
              <a:t>Stop Test:</a:t>
            </a:r>
            <a:r>
              <a:rPr lang="es-CO" sz="2000" dirty="0">
                <a:latin typeface="Calibri Light" panose="020F0302020204030204" pitchFamily="34" charset="0"/>
                <a:cs typeface="Calibri Light" panose="020F0302020204030204" pitchFamily="34" charset="0"/>
              </a:rPr>
              <a:t> La ejecución completa de la prueba se detendrá si alguna muestra detecta un error.</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a:latin typeface="Calibri Light" panose="020F0302020204030204" pitchFamily="34" charset="0"/>
                <a:cs typeface="Calibri Light" panose="020F0302020204030204" pitchFamily="34" charset="0"/>
              </a:rPr>
              <a:t>Stop Test </a:t>
            </a:r>
            <a:r>
              <a:rPr lang="es-CO" sz="2000" b="1" dirty="0" err="1">
                <a:latin typeface="Calibri Light" panose="020F0302020204030204" pitchFamily="34" charset="0"/>
                <a:cs typeface="Calibri Light" panose="020F0302020204030204" pitchFamily="34" charset="0"/>
              </a:rPr>
              <a:t>Now</a:t>
            </a:r>
            <a:r>
              <a:rPr lang="es-CO" sz="2000" b="1" dirty="0">
                <a:latin typeface="Calibri Light" panose="020F0302020204030204" pitchFamily="34" charset="0"/>
                <a:cs typeface="Calibri Light" panose="020F0302020204030204" pitchFamily="34" charset="0"/>
              </a:rPr>
              <a:t>:</a:t>
            </a:r>
            <a:r>
              <a:rPr lang="es-CO" sz="2000" dirty="0">
                <a:latin typeface="Calibri Light" panose="020F0302020204030204" pitchFamily="34" charset="0"/>
                <a:cs typeface="Calibri Light" panose="020F0302020204030204" pitchFamily="34" charset="0"/>
              </a:rPr>
              <a:t> La ejecución de la prueba se detendrá abruptamente y todos los </a:t>
            </a:r>
            <a:r>
              <a:rPr lang="es-CO" sz="2000" dirty="0" err="1">
                <a:latin typeface="Calibri Light" panose="020F0302020204030204" pitchFamily="34" charset="0"/>
                <a:cs typeface="Calibri Light" panose="020F0302020204030204" pitchFamily="34" charset="0"/>
              </a:rPr>
              <a:t>muestreadores</a:t>
            </a:r>
            <a:r>
              <a:rPr lang="es-CO" sz="2000" dirty="0">
                <a:latin typeface="Calibri Light" panose="020F0302020204030204" pitchFamily="34" charset="0"/>
                <a:cs typeface="Calibri Light" panose="020F0302020204030204" pitchFamily="34" charset="0"/>
              </a:rPr>
              <a:t> actualmente activos se interrumpirán para finalizar la ejecución.</a:t>
            </a:r>
          </a:p>
        </p:txBody>
      </p:sp>
    </p:spTree>
    <p:extLst>
      <p:ext uri="{BB962C8B-B14F-4D97-AF65-F5344CB8AC3E}">
        <p14:creationId xmlns:p14="http://schemas.microsoft.com/office/powerpoint/2010/main" val="2609368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a:t>Thread</a:t>
            </a:r>
            <a:r>
              <a:rPr lang="es-CO" dirty="0"/>
              <a:t> </a:t>
            </a:r>
            <a:r>
              <a:rPr lang="es-CO" dirty="0" err="1"/>
              <a:t>Group</a:t>
            </a:r>
            <a:r>
              <a:rPr lang="es-CO" dirty="0"/>
              <a:t> - </a:t>
            </a:r>
            <a:r>
              <a:rPr lang="es-CO" dirty="0" err="1"/>
              <a:t>Properties</a:t>
            </a:r>
            <a:endParaRPr lang="es-CO" dirty="0"/>
          </a:p>
        </p:txBody>
      </p:sp>
      <p:sp>
        <p:nvSpPr>
          <p:cNvPr id="3" name="Text Placeholder 2"/>
          <p:cNvSpPr>
            <a:spLocks noGrp="1"/>
          </p:cNvSpPr>
          <p:nvPr>
            <p:ph type="body" sz="quarter" idx="10"/>
          </p:nvPr>
        </p:nvSpPr>
        <p:spPr/>
        <p:txBody>
          <a:bodyPr/>
          <a:lstStyle/>
          <a:p>
            <a:r>
              <a:rPr lang="es-CO" dirty="0" err="1"/>
              <a:t>internal</a:t>
            </a:r>
            <a:endParaRPr lang="es-CO" dirty="0"/>
          </a:p>
        </p:txBody>
      </p:sp>
      <p:sp>
        <p:nvSpPr>
          <p:cNvPr id="4" name="TextBox 3"/>
          <p:cNvSpPr txBox="1"/>
          <p:nvPr/>
        </p:nvSpPr>
        <p:spPr>
          <a:xfrm>
            <a:off x="690880" y="1127760"/>
            <a:ext cx="7752080" cy="5293757"/>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Calibri Light" panose="020F0302020204030204" pitchFamily="34" charset="0"/>
                <a:cs typeface="Calibri Light" panose="020F0302020204030204" pitchFamily="34" charset="0"/>
              </a:rPr>
              <a:t>Number of Threads:</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representa</a:t>
            </a:r>
            <a:r>
              <a:rPr lang="en-US" sz="2000" dirty="0">
                <a:latin typeface="Calibri Light" panose="020F0302020204030204" pitchFamily="34" charset="0"/>
                <a:cs typeface="Calibri Light" panose="020F0302020204030204" pitchFamily="34" charset="0"/>
              </a:rPr>
              <a:t> el </a:t>
            </a:r>
            <a:r>
              <a:rPr lang="en-US" sz="2000" dirty="0" err="1">
                <a:latin typeface="Calibri Light" panose="020F0302020204030204" pitchFamily="34" charset="0"/>
                <a:cs typeface="Calibri Light" panose="020F0302020204030204" pitchFamily="34" charset="0"/>
              </a:rPr>
              <a:t>número</a:t>
            </a:r>
            <a:r>
              <a:rPr lang="en-US" sz="2000" dirty="0">
                <a:latin typeface="Calibri Light" panose="020F0302020204030204" pitchFamily="34" charset="0"/>
                <a:cs typeface="Calibri Light" panose="020F0302020204030204" pitchFamily="34" charset="0"/>
              </a:rPr>
              <a:t> total de </a:t>
            </a:r>
            <a:r>
              <a:rPr lang="en-US" sz="2000" dirty="0" err="1">
                <a:latin typeface="Calibri Light" panose="020F0302020204030204" pitchFamily="34" charset="0"/>
                <a:cs typeface="Calibri Light" panose="020F0302020204030204" pitchFamily="34" charset="0"/>
              </a:rPr>
              <a:t>usuarios</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virtuales</a:t>
            </a:r>
            <a:r>
              <a:rPr lang="en-US" sz="2000" dirty="0">
                <a:latin typeface="Calibri Light" panose="020F0302020204030204" pitchFamily="34" charset="0"/>
                <a:cs typeface="Calibri Light" panose="020F0302020204030204" pitchFamily="34" charset="0"/>
              </a:rPr>
              <a:t> que </a:t>
            </a:r>
            <a:r>
              <a:rPr lang="en-US" sz="2000" dirty="0" err="1">
                <a:latin typeface="Calibri Light" panose="020F0302020204030204" pitchFamily="34" charset="0"/>
                <a:cs typeface="Calibri Light" panose="020F0302020204030204" pitchFamily="34" charset="0"/>
              </a:rPr>
              <a:t>realizan</a:t>
            </a:r>
            <a:r>
              <a:rPr lang="en-US" sz="2000" dirty="0">
                <a:latin typeface="Calibri Light" panose="020F0302020204030204" pitchFamily="34" charset="0"/>
                <a:cs typeface="Calibri Light" panose="020F0302020204030204" pitchFamily="34" charset="0"/>
              </a:rPr>
              <a:t> la </a:t>
            </a:r>
            <a:r>
              <a:rPr lang="en-US" sz="2000" dirty="0" err="1">
                <a:latin typeface="Calibri Light" panose="020F0302020204030204" pitchFamily="34" charset="0"/>
                <a:cs typeface="Calibri Light" panose="020F0302020204030204" pitchFamily="34" charset="0"/>
              </a:rPr>
              <a:t>ejecución</a:t>
            </a:r>
            <a:r>
              <a:rPr lang="en-US" sz="2000" dirty="0">
                <a:latin typeface="Calibri Light" panose="020F0302020204030204" pitchFamily="34" charset="0"/>
                <a:cs typeface="Calibri Light" panose="020F0302020204030204" pitchFamily="34" charset="0"/>
              </a:rPr>
              <a:t> del script de </a:t>
            </a:r>
            <a:r>
              <a:rPr lang="en-US" sz="2000" dirty="0" err="1">
                <a:latin typeface="Calibri Light" panose="020F0302020204030204" pitchFamily="34" charset="0"/>
                <a:cs typeface="Calibri Light" panose="020F0302020204030204" pitchFamily="34" charset="0"/>
              </a:rPr>
              <a:t>prueba</a:t>
            </a:r>
            <a:r>
              <a:rPr lang="en-US" sz="2000" dirty="0">
                <a:latin typeface="Calibri Light" panose="020F0302020204030204" pitchFamily="34" charset="0"/>
                <a:cs typeface="Calibri Light" panose="020F0302020204030204" pitchFamily="34" charset="0"/>
              </a:rPr>
              <a:t>.</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sz="2000" b="1" dirty="0">
                <a:latin typeface="Calibri Light" panose="020F0302020204030204" pitchFamily="34" charset="0"/>
                <a:cs typeface="Calibri Light" panose="020F0302020204030204" pitchFamily="34" charset="0"/>
              </a:rPr>
              <a:t>Ramp-Up Period (in seconds):</a:t>
            </a:r>
            <a:r>
              <a:rPr lang="en-US" sz="2000" dirty="0">
                <a:latin typeface="Calibri Light" panose="020F0302020204030204" pitchFamily="34" charset="0"/>
                <a:cs typeface="Calibri Light" panose="020F0302020204030204" pitchFamily="34" charset="0"/>
              </a:rPr>
              <a:t> le </a:t>
            </a:r>
            <a:r>
              <a:rPr lang="en-US" sz="2000" dirty="0" err="1">
                <a:latin typeface="Calibri Light" panose="020F0302020204030204" pitchFamily="34" charset="0"/>
                <a:cs typeface="Calibri Light" panose="020F0302020204030204" pitchFamily="34" charset="0"/>
              </a:rPr>
              <a:t>indica</a:t>
            </a:r>
            <a:r>
              <a:rPr lang="en-US" sz="2000" dirty="0">
                <a:latin typeface="Calibri Light" panose="020F0302020204030204" pitchFamily="34" charset="0"/>
                <a:cs typeface="Calibri Light" panose="020F0302020204030204" pitchFamily="34" charset="0"/>
              </a:rPr>
              <a:t> a </a:t>
            </a:r>
            <a:r>
              <a:rPr lang="en-US" sz="2000" dirty="0" err="1">
                <a:latin typeface="Calibri Light" panose="020F0302020204030204" pitchFamily="34" charset="0"/>
                <a:cs typeface="Calibri Light" panose="020F0302020204030204" pitchFamily="34" charset="0"/>
              </a:rPr>
              <a:t>JMeter</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cuánto</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tiempo</a:t>
            </a:r>
            <a:r>
              <a:rPr lang="en-US" sz="2000" dirty="0">
                <a:latin typeface="Calibri Light" panose="020F0302020204030204" pitchFamily="34" charset="0"/>
                <a:cs typeface="Calibri Light" panose="020F0302020204030204" pitchFamily="34" charset="0"/>
              </a:rPr>
              <a:t> se </a:t>
            </a:r>
            <a:r>
              <a:rPr lang="en-US" sz="2000" dirty="0" err="1">
                <a:latin typeface="Calibri Light" panose="020F0302020204030204" pitchFamily="34" charset="0"/>
                <a:cs typeface="Calibri Light" panose="020F0302020204030204" pitchFamily="34" charset="0"/>
              </a:rPr>
              <a:t>tarda</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en</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alcanzar</a:t>
            </a:r>
            <a:r>
              <a:rPr lang="en-US" sz="2000" dirty="0">
                <a:latin typeface="Calibri Light" panose="020F0302020204030204" pitchFamily="34" charset="0"/>
                <a:cs typeface="Calibri Light" panose="020F0302020204030204" pitchFamily="34" charset="0"/>
              </a:rPr>
              <a:t> el </a:t>
            </a:r>
            <a:r>
              <a:rPr lang="en-US" sz="2000" dirty="0" err="1">
                <a:latin typeface="Calibri Light" panose="020F0302020204030204" pitchFamily="34" charset="0"/>
                <a:cs typeface="Calibri Light" panose="020F0302020204030204" pitchFamily="34" charset="0"/>
              </a:rPr>
              <a:t>número</a:t>
            </a:r>
            <a:r>
              <a:rPr lang="en-US" sz="2000" dirty="0">
                <a:latin typeface="Calibri Light" panose="020F0302020204030204" pitchFamily="34" charset="0"/>
                <a:cs typeface="Calibri Light" panose="020F0302020204030204" pitchFamily="34" charset="0"/>
              </a:rPr>
              <a:t> </a:t>
            </a:r>
            <a:r>
              <a:rPr lang="en-US" sz="2000" dirty="0" err="1">
                <a:latin typeface="Calibri Light" panose="020F0302020204030204" pitchFamily="34" charset="0"/>
                <a:cs typeface="Calibri Light" panose="020F0302020204030204" pitchFamily="34" charset="0"/>
              </a:rPr>
              <a:t>completo</a:t>
            </a:r>
            <a:r>
              <a:rPr lang="en-US" sz="2000" dirty="0">
                <a:latin typeface="Calibri Light" panose="020F0302020204030204" pitchFamily="34" charset="0"/>
                <a:cs typeface="Calibri Light" panose="020F0302020204030204" pitchFamily="34" charset="0"/>
              </a:rPr>
              <a:t> de </a:t>
            </a:r>
            <a:r>
              <a:rPr lang="en-US" sz="2000" dirty="0" err="1">
                <a:latin typeface="Calibri Light" panose="020F0302020204030204" pitchFamily="34" charset="0"/>
                <a:cs typeface="Calibri Light" panose="020F0302020204030204" pitchFamily="34" charset="0"/>
              </a:rPr>
              <a:t>subprocesos</a:t>
            </a:r>
            <a:r>
              <a:rPr lang="en-US" sz="2000" dirty="0">
                <a:latin typeface="Calibri Light" panose="020F0302020204030204" pitchFamily="34" charset="0"/>
                <a:cs typeface="Calibri Light" panose="020F0302020204030204" pitchFamily="34" charset="0"/>
              </a:rPr>
              <a:t>.</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Loop</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Count</a:t>
            </a:r>
            <a:r>
              <a:rPr lang="es-CO" sz="2000" b="1" dirty="0">
                <a:latin typeface="Calibri Light" panose="020F0302020204030204" pitchFamily="34" charset="0"/>
                <a:cs typeface="Calibri Light" panose="020F0302020204030204" pitchFamily="34" charset="0"/>
              </a:rPr>
              <a:t>:</a:t>
            </a:r>
            <a:r>
              <a:rPr lang="es-CO" sz="2000" dirty="0">
                <a:latin typeface="Calibri Light" panose="020F0302020204030204" pitchFamily="34" charset="0"/>
                <a:cs typeface="Calibri Light" panose="020F0302020204030204" pitchFamily="34" charset="0"/>
              </a:rPr>
              <a:t> es el número de ejecuciones que se repite el script.</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Delay</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Thread</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Creation</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Until</a:t>
            </a:r>
            <a:r>
              <a:rPr lang="es-CO" sz="2000" b="1" dirty="0">
                <a:latin typeface="Calibri Light" panose="020F0302020204030204" pitchFamily="34" charset="0"/>
                <a:cs typeface="Calibri Light" panose="020F0302020204030204" pitchFamily="34" charset="0"/>
              </a:rPr>
              <a:t> </a:t>
            </a:r>
            <a:r>
              <a:rPr lang="es-CO" sz="2000" b="1" dirty="0" err="1">
                <a:latin typeface="Calibri Light" panose="020F0302020204030204" pitchFamily="34" charset="0"/>
                <a:cs typeface="Calibri Light" panose="020F0302020204030204" pitchFamily="34" charset="0"/>
              </a:rPr>
              <a:t>Needed</a:t>
            </a:r>
            <a:r>
              <a:rPr lang="es-CO" sz="2000" dirty="0">
                <a:latin typeface="Calibri Light" panose="020F0302020204030204" pitchFamily="34" charset="0"/>
                <a:cs typeface="Calibri Light" panose="020F0302020204030204" pitchFamily="34" charset="0"/>
              </a:rPr>
              <a:t>: Si esta opción está marcada, el retraso de aceleración y el retraso de inicio se realizan antes de que se creen los datos del hilo. De lo contrario, todos los datos necesarios para todos los hilos se crean antes de comenzar la ejecución real al comienzo de la prueba.</a:t>
            </a:r>
          </a:p>
          <a:p>
            <a:pPr marL="342900" indent="-342900">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s-CO" sz="2000" b="1" dirty="0" err="1">
                <a:latin typeface="Calibri Light" panose="020F0302020204030204" pitchFamily="34" charset="0"/>
                <a:cs typeface="Calibri Light" panose="020F0302020204030204" pitchFamily="34" charset="0"/>
              </a:rPr>
              <a:t>Scheduler</a:t>
            </a:r>
            <a:r>
              <a:rPr lang="es-CO" sz="2000" b="1" dirty="0">
                <a:latin typeface="Calibri Light" panose="020F0302020204030204" pitchFamily="34" charset="0"/>
                <a:cs typeface="Calibri Light" panose="020F0302020204030204" pitchFamily="34" charset="0"/>
              </a:rPr>
              <a:t>:</a:t>
            </a:r>
            <a:r>
              <a:rPr lang="es-CO" sz="2000" dirty="0">
                <a:latin typeface="Calibri Light" panose="020F0302020204030204" pitchFamily="34" charset="0"/>
                <a:cs typeface="Calibri Light" panose="020F0302020204030204" pitchFamily="34" charset="0"/>
              </a:rPr>
              <a:t> Puede establecer una duración personalizada y un retraso de inicio para crear los hilos en esta sección.</a:t>
            </a:r>
          </a:p>
          <a:p>
            <a:endParaRPr lang="es-CO" dirty="0"/>
          </a:p>
        </p:txBody>
      </p:sp>
    </p:spTree>
    <p:extLst>
      <p:ext uri="{BB962C8B-B14F-4D97-AF65-F5344CB8AC3E}">
        <p14:creationId xmlns:p14="http://schemas.microsoft.com/office/powerpoint/2010/main" val="266979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p:cNvSpPr/>
          <p:nvPr/>
        </p:nvSpPr>
        <p:spPr>
          <a:xfrm>
            <a:off x="300565" y="2022776"/>
            <a:ext cx="3183467" cy="2904065"/>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0"/>
          </p:nvPr>
        </p:nvSpPr>
        <p:spPr/>
        <p:txBody>
          <a:bodyPr/>
          <a:lstStyle/>
          <a:p>
            <a:r>
              <a:rPr lang="es-CO" dirty="0" err="1"/>
              <a:t>Internal</a:t>
            </a:r>
            <a:endParaRPr lang="es-CO" dirty="0"/>
          </a:p>
        </p:txBody>
      </p:sp>
      <p:grpSp>
        <p:nvGrpSpPr>
          <p:cNvPr id="4" name="Group 3"/>
          <p:cNvGrpSpPr/>
          <p:nvPr/>
        </p:nvGrpSpPr>
        <p:grpSpPr>
          <a:xfrm>
            <a:off x="516467" y="2613199"/>
            <a:ext cx="2751665" cy="1723221"/>
            <a:chOff x="1347300" y="526033"/>
            <a:chExt cx="2159508" cy="2159508"/>
          </a:xfrm>
        </p:grpSpPr>
        <p:sp>
          <p:nvSpPr>
            <p:cNvPr id="5" name="Rounded Rectangle 4"/>
            <p:cNvSpPr/>
            <p:nvPr/>
          </p:nvSpPr>
          <p:spPr>
            <a:xfrm>
              <a:off x="1347300" y="526033"/>
              <a:ext cx="2159508" cy="2159508"/>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 name="Rounded Rectangle 4"/>
            <p:cNvSpPr txBox="1"/>
            <p:nvPr/>
          </p:nvSpPr>
          <p:spPr>
            <a:xfrm>
              <a:off x="1452718" y="631451"/>
              <a:ext cx="1948672" cy="1948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latin typeface="Calibri Light" panose="020F0302020204030204" pitchFamily="34" charset="0"/>
                  <a:cs typeface="Calibri Light" panose="020F0302020204030204" pitchFamily="34" charset="0"/>
                </a:rPr>
                <a:t>Problemas</a:t>
              </a:r>
              <a:r>
                <a:rPr lang="en-US" sz="2300" kern="1200" dirty="0">
                  <a:latin typeface="Calibri Light" panose="020F0302020204030204" pitchFamily="34" charset="0"/>
                  <a:cs typeface="Calibri Light" panose="020F0302020204030204" pitchFamily="34" charset="0"/>
                </a:rPr>
                <a:t> de </a:t>
              </a:r>
              <a:r>
                <a:rPr lang="en-US" sz="2300" kern="1200" dirty="0" err="1">
                  <a:latin typeface="Calibri Light" panose="020F0302020204030204" pitchFamily="34" charset="0"/>
                  <a:cs typeface="Calibri Light" panose="020F0302020204030204" pitchFamily="34" charset="0"/>
                </a:rPr>
                <a:t>rendimiento</a:t>
              </a:r>
              <a:r>
                <a:rPr lang="en-US" sz="2300" kern="1200" dirty="0">
                  <a:latin typeface="Calibri Light" panose="020F0302020204030204" pitchFamily="34" charset="0"/>
                  <a:cs typeface="Calibri Light" panose="020F0302020204030204" pitchFamily="34" charset="0"/>
                </a:rPr>
                <a:t> y/o </a:t>
              </a:r>
              <a:r>
                <a:rPr lang="en-US" sz="2300" kern="1200" dirty="0" err="1">
                  <a:latin typeface="Calibri Light" panose="020F0302020204030204" pitchFamily="34" charset="0"/>
                  <a:cs typeface="Calibri Light" panose="020F0302020204030204" pitchFamily="34" charset="0"/>
                </a:rPr>
                <a:t>cambio</a:t>
              </a:r>
              <a:r>
                <a:rPr lang="en-US" sz="2300" kern="1200" dirty="0">
                  <a:latin typeface="Calibri Light" panose="020F0302020204030204" pitchFamily="34" charset="0"/>
                  <a:cs typeface="Calibri Light" panose="020F0302020204030204" pitchFamily="34" charset="0"/>
                </a:rPr>
                <a:t> </a:t>
              </a:r>
              <a:r>
                <a:rPr lang="en-US" sz="2300" kern="1200" dirty="0" err="1">
                  <a:latin typeface="Calibri Light" panose="020F0302020204030204" pitchFamily="34" charset="0"/>
                  <a:cs typeface="Calibri Light" panose="020F0302020204030204" pitchFamily="34" charset="0"/>
                </a:rPr>
                <a:t>en</a:t>
              </a:r>
              <a:r>
                <a:rPr lang="en-US" sz="2300" kern="1200" dirty="0">
                  <a:latin typeface="Calibri Light" panose="020F0302020204030204" pitchFamily="34" charset="0"/>
                  <a:cs typeface="Calibri Light" panose="020F0302020204030204" pitchFamily="34" charset="0"/>
                </a:rPr>
                <a:t> </a:t>
              </a:r>
              <a:r>
                <a:rPr lang="en-US" sz="2300" kern="1200" dirty="0" err="1">
                  <a:latin typeface="Calibri Light" panose="020F0302020204030204" pitchFamily="34" charset="0"/>
                  <a:cs typeface="Calibri Light" panose="020F0302020204030204" pitchFamily="34" charset="0"/>
                </a:rPr>
                <a:t>transacciones</a:t>
              </a:r>
              <a:endParaRPr lang="en-US" sz="2300" kern="1200" dirty="0">
                <a:latin typeface="Calibri Light" panose="020F0302020204030204" pitchFamily="34" charset="0"/>
                <a:cs typeface="Calibri Light" panose="020F0302020204030204" pitchFamily="34" charset="0"/>
              </a:endParaRPr>
            </a:p>
          </p:txBody>
        </p:sp>
      </p:grpSp>
      <p:sp>
        <p:nvSpPr>
          <p:cNvPr id="7" name="TextBox 6"/>
          <p:cNvSpPr txBox="1"/>
          <p:nvPr/>
        </p:nvSpPr>
        <p:spPr>
          <a:xfrm>
            <a:off x="3572934" y="1889761"/>
            <a:ext cx="5367866" cy="3170099"/>
          </a:xfrm>
          <a:prstGeom prst="rect">
            <a:avLst/>
          </a:prstGeom>
          <a:noFill/>
        </p:spPr>
        <p:txBody>
          <a:bodyPr wrap="square" rtlCol="0">
            <a:spAutoFit/>
          </a:bodyPr>
          <a:lstStyle/>
          <a:p>
            <a:pPr algn="just"/>
            <a:r>
              <a:rPr lang="es-CO" sz="2000" dirty="0">
                <a:latin typeface="Calibri Light" panose="020F0302020204030204" pitchFamily="34" charset="0"/>
                <a:cs typeface="Calibri Light" panose="020F0302020204030204" pitchFamily="34" charset="0"/>
              </a:rPr>
              <a:t>¿La iniciativa busca solucionar problemas existentes en producción que estén relacionados con el rendimiento y la disponibilidad?</a:t>
            </a:r>
          </a:p>
          <a:p>
            <a:pPr algn="just"/>
            <a:endParaRPr lang="es-CO" sz="2000" dirty="0">
              <a:latin typeface="Calibri Light" panose="020F0302020204030204" pitchFamily="34" charset="0"/>
              <a:cs typeface="Calibri Light" panose="020F0302020204030204" pitchFamily="34" charset="0"/>
            </a:endParaRPr>
          </a:p>
          <a:p>
            <a:pPr algn="just"/>
            <a:r>
              <a:rPr lang="es-CO" sz="2000" dirty="0">
                <a:latin typeface="Calibri Light" panose="020F0302020204030204" pitchFamily="34" charset="0"/>
                <a:cs typeface="Calibri Light" panose="020F0302020204030204" pitchFamily="34" charset="0"/>
              </a:rPr>
              <a:t>¿Se incrementará la cantidad de transacciones y/o la periodicidad de las mismas a ser procesadas por la solución, servicios o componentes existentes?</a:t>
            </a:r>
          </a:p>
          <a:p>
            <a:pPr algn="just"/>
            <a:endParaRPr lang="es-CO" sz="2000" dirty="0">
              <a:latin typeface="Calibri Light" panose="020F0302020204030204" pitchFamily="34" charset="0"/>
              <a:cs typeface="Calibri Light" panose="020F0302020204030204" pitchFamily="34" charset="0"/>
            </a:endParaRPr>
          </a:p>
          <a:p>
            <a:pPr algn="just"/>
            <a:r>
              <a:rPr lang="es-CO" sz="2000" dirty="0">
                <a:latin typeface="Calibri Light" panose="020F0302020204030204" pitchFamily="34" charset="0"/>
                <a:cs typeface="Calibri Light" panose="020F0302020204030204" pitchFamily="34" charset="0"/>
              </a:rPr>
              <a:t>¿Se realizarán cambios al procesamiento de transacciones en línea?</a:t>
            </a:r>
          </a:p>
        </p:txBody>
      </p:sp>
    </p:spTree>
    <p:extLst>
      <p:ext uri="{BB962C8B-B14F-4D97-AF65-F5344CB8AC3E}">
        <p14:creationId xmlns:p14="http://schemas.microsoft.com/office/powerpoint/2010/main" val="290090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7" name="TextBox 6"/>
          <p:cNvSpPr txBox="1"/>
          <p:nvPr/>
        </p:nvSpPr>
        <p:spPr>
          <a:xfrm>
            <a:off x="491513" y="1158259"/>
            <a:ext cx="5367866" cy="2862322"/>
          </a:xfrm>
          <a:prstGeom prst="rect">
            <a:avLst/>
          </a:prstGeom>
          <a:noFill/>
        </p:spPr>
        <p:txBody>
          <a:bodyPr wrap="square" rtlCol="0">
            <a:spAutoFit/>
          </a:bodyPr>
          <a:lstStyle/>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Creación o modificación de componentes o interfaces.</a:t>
            </a:r>
          </a:p>
          <a:p>
            <a:pPr marL="342900" indent="-342900" algn="just">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Cambios en mecanismos de los servicios de integración.</a:t>
            </a:r>
          </a:p>
          <a:p>
            <a:pPr marL="342900" indent="-342900" algn="just">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Modificación de servidores transversales.</a:t>
            </a:r>
          </a:p>
          <a:p>
            <a:pPr marL="342900" indent="-342900" algn="just">
              <a:buFont typeface="Arial" panose="020B0604020202020204" pitchFamily="34" charset="0"/>
              <a:buChar char="•"/>
            </a:pPr>
            <a:endParaRPr lang="es-CO" sz="2000" dirty="0">
              <a:latin typeface="Calibri Light" panose="020F0302020204030204" pitchFamily="34" charset="0"/>
              <a:cs typeface="Calibri Light" panose="020F0302020204030204" pitchFamily="34" charset="0"/>
            </a:endParaRPr>
          </a:p>
          <a:p>
            <a:pPr marL="342900" indent="-342900" algn="just">
              <a:buFont typeface="Arial" panose="020B0604020202020204" pitchFamily="34" charset="0"/>
              <a:buChar char="•"/>
            </a:pPr>
            <a:r>
              <a:rPr lang="es-CO" sz="2000" dirty="0">
                <a:latin typeface="Calibri Light" panose="020F0302020204030204" pitchFamily="34" charset="0"/>
                <a:cs typeface="Calibri Light" panose="020F0302020204030204" pitchFamily="34" charset="0"/>
              </a:rPr>
              <a:t>Nuevos servidores o migración.</a:t>
            </a:r>
          </a:p>
        </p:txBody>
      </p:sp>
      <p:pic>
        <p:nvPicPr>
          <p:cNvPr id="3076" name="Picture 4" descr="Resultado de imagen para infraestructura hard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622" y="4020581"/>
            <a:ext cx="2566126" cy="2566129"/>
          </a:xfrm>
          <a:prstGeom prst="rect">
            <a:avLst/>
          </a:prstGeom>
          <a:noFill/>
          <a:extLst>
            <a:ext uri="{909E8E84-426E-40DD-AFC4-6F175D3DCCD1}">
              <a14:hiddenFill xmlns:a14="http://schemas.microsoft.com/office/drawing/2010/main">
                <a:solidFill>
                  <a:srgbClr val="FFFFFF"/>
                </a:solidFill>
              </a14:hiddenFill>
            </a:ext>
          </a:extLst>
        </p:spPr>
      </p:pic>
      <p:sp>
        <p:nvSpPr>
          <p:cNvPr id="10" name="Diamond 9"/>
          <p:cNvSpPr/>
          <p:nvPr/>
        </p:nvSpPr>
        <p:spPr>
          <a:xfrm>
            <a:off x="5223933" y="2302933"/>
            <a:ext cx="3721099" cy="3089575"/>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4" name="Group 3"/>
          <p:cNvGrpSpPr/>
          <p:nvPr/>
        </p:nvGrpSpPr>
        <p:grpSpPr>
          <a:xfrm>
            <a:off x="5701516" y="2990343"/>
            <a:ext cx="2765932" cy="1714754"/>
            <a:chOff x="3672924" y="526033"/>
            <a:chExt cx="2159508" cy="2159508"/>
          </a:xfrm>
        </p:grpSpPr>
        <p:sp>
          <p:nvSpPr>
            <p:cNvPr id="5" name="Rounded Rectangle 4"/>
            <p:cNvSpPr/>
            <p:nvPr/>
          </p:nvSpPr>
          <p:spPr>
            <a:xfrm>
              <a:off x="3672924" y="526033"/>
              <a:ext cx="2159508" cy="2159508"/>
            </a:xfrm>
            <a:prstGeom prst="roundRect">
              <a:avLst/>
            </a:prstGeom>
          </p:spPr>
          <p:style>
            <a:lnRef idx="2">
              <a:schemeClr val="lt1">
                <a:hueOff val="0"/>
                <a:satOff val="0"/>
                <a:lumOff val="0"/>
                <a:alphaOff val="0"/>
              </a:schemeClr>
            </a:lnRef>
            <a:fillRef idx="1">
              <a:schemeClr val="accent2">
                <a:hueOff val="-3808375"/>
                <a:satOff val="8023"/>
                <a:lumOff val="-1177"/>
                <a:alphaOff val="0"/>
              </a:schemeClr>
            </a:fillRef>
            <a:effectRef idx="0">
              <a:schemeClr val="accent2">
                <a:hueOff val="-3808375"/>
                <a:satOff val="8023"/>
                <a:lumOff val="-1177"/>
                <a:alphaOff val="0"/>
              </a:schemeClr>
            </a:effectRef>
            <a:fontRef idx="minor">
              <a:schemeClr val="lt1"/>
            </a:fontRef>
          </p:style>
        </p:sp>
        <p:sp>
          <p:nvSpPr>
            <p:cNvPr id="6" name="Rounded Rectangle 4"/>
            <p:cNvSpPr txBox="1"/>
            <p:nvPr/>
          </p:nvSpPr>
          <p:spPr>
            <a:xfrm>
              <a:off x="3778342" y="631451"/>
              <a:ext cx="1948672" cy="1948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a:latin typeface="Calibri Light" panose="020F0302020204030204" pitchFamily="34" charset="0"/>
                  <a:cs typeface="Calibri Light" panose="020F0302020204030204" pitchFamily="34" charset="0"/>
                </a:rPr>
                <a:t>Cambios</a:t>
              </a:r>
              <a:r>
                <a:rPr lang="en-US" sz="2300" kern="1200" dirty="0">
                  <a:latin typeface="Calibri Light" panose="020F0302020204030204" pitchFamily="34" charset="0"/>
                  <a:cs typeface="Calibri Light" panose="020F0302020204030204" pitchFamily="34" charset="0"/>
                </a:rPr>
                <a:t> de </a:t>
              </a:r>
              <a:r>
                <a:rPr lang="en-US" sz="2300" kern="1200" dirty="0" err="1">
                  <a:latin typeface="Calibri Light" panose="020F0302020204030204" pitchFamily="34" charset="0"/>
                  <a:cs typeface="Calibri Light" panose="020F0302020204030204" pitchFamily="34" charset="0"/>
                </a:rPr>
                <a:t>arquitectura</a:t>
              </a:r>
              <a:r>
                <a:rPr lang="en-US" sz="2300" kern="1200" dirty="0">
                  <a:latin typeface="Calibri Light" panose="020F0302020204030204" pitchFamily="34" charset="0"/>
                  <a:cs typeface="Calibri Light" panose="020F0302020204030204" pitchFamily="34" charset="0"/>
                </a:rPr>
                <a:t> y/o </a:t>
              </a:r>
              <a:r>
                <a:rPr lang="en-US" sz="2300" kern="1200" dirty="0" err="1">
                  <a:latin typeface="Calibri Light" panose="020F0302020204030204" pitchFamily="34" charset="0"/>
                  <a:cs typeface="Calibri Light" panose="020F0302020204030204" pitchFamily="34" charset="0"/>
                </a:rPr>
                <a:t>infraestructura</a:t>
              </a:r>
              <a:endParaRPr lang="en-US" sz="2300" kern="1200" dirty="0">
                <a:latin typeface="Calibri Light" panose="020F0302020204030204" pitchFamily="34" charset="0"/>
                <a:cs typeface="Calibri Light" panose="020F0302020204030204" pitchFamily="34" charset="0"/>
              </a:endParaRPr>
            </a:p>
          </p:txBody>
        </p:sp>
      </p:grpSp>
    </p:spTree>
    <p:extLst>
      <p:ext uri="{BB962C8B-B14F-4D97-AF65-F5344CB8AC3E}">
        <p14:creationId xmlns:p14="http://schemas.microsoft.com/office/powerpoint/2010/main" val="1366006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s-CO" dirty="0" err="1"/>
              <a:t>Internal</a:t>
            </a:r>
            <a:endParaRPr lang="es-CO" dirty="0"/>
          </a:p>
        </p:txBody>
      </p:sp>
      <p:sp>
        <p:nvSpPr>
          <p:cNvPr id="8" name="Diamond 7"/>
          <p:cNvSpPr/>
          <p:nvPr/>
        </p:nvSpPr>
        <p:spPr>
          <a:xfrm>
            <a:off x="265380" y="2307544"/>
            <a:ext cx="3183467" cy="2496908"/>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4" name="Group 3"/>
          <p:cNvGrpSpPr/>
          <p:nvPr/>
        </p:nvGrpSpPr>
        <p:grpSpPr>
          <a:xfrm>
            <a:off x="573094" y="2948388"/>
            <a:ext cx="2568040" cy="1215221"/>
            <a:chOff x="1347300" y="2851658"/>
            <a:chExt cx="2159508" cy="2159508"/>
          </a:xfrm>
        </p:grpSpPr>
        <p:sp>
          <p:nvSpPr>
            <p:cNvPr id="5" name="Rounded Rectangle 4"/>
            <p:cNvSpPr/>
            <p:nvPr/>
          </p:nvSpPr>
          <p:spPr>
            <a:xfrm>
              <a:off x="1347300" y="2851658"/>
              <a:ext cx="2159508" cy="2159508"/>
            </a:xfrm>
            <a:prstGeom prst="roundRect">
              <a:avLst/>
            </a:prstGeom>
          </p:spPr>
          <p:style>
            <a:lnRef idx="2">
              <a:schemeClr val="lt1">
                <a:hueOff val="0"/>
                <a:satOff val="0"/>
                <a:lumOff val="0"/>
                <a:alphaOff val="0"/>
              </a:schemeClr>
            </a:lnRef>
            <a:fillRef idx="1">
              <a:schemeClr val="accent2">
                <a:hueOff val="-7616749"/>
                <a:satOff val="16046"/>
                <a:lumOff val="-2354"/>
                <a:alphaOff val="0"/>
              </a:schemeClr>
            </a:fillRef>
            <a:effectRef idx="0">
              <a:schemeClr val="accent2">
                <a:hueOff val="-7616749"/>
                <a:satOff val="16046"/>
                <a:lumOff val="-2354"/>
                <a:alphaOff val="0"/>
              </a:schemeClr>
            </a:effectRef>
            <a:fontRef idx="minor">
              <a:schemeClr val="lt1"/>
            </a:fontRef>
          </p:style>
        </p:sp>
        <p:sp>
          <p:nvSpPr>
            <p:cNvPr id="6" name="Rounded Rectangle 4"/>
            <p:cNvSpPr txBox="1"/>
            <p:nvPr/>
          </p:nvSpPr>
          <p:spPr>
            <a:xfrm>
              <a:off x="1452718" y="2957076"/>
              <a:ext cx="1948672" cy="1948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pitchFamily="34" charset="0"/>
                  <a:cs typeface="Calibri Light" panose="020F0302020204030204" pitchFamily="34" charset="0"/>
                </a:rPr>
                <a:t>Alto </a:t>
              </a:r>
              <a:r>
                <a:rPr lang="en-US" sz="2300" kern="1200" dirty="0" err="1">
                  <a:latin typeface="Calibri Light" panose="020F0302020204030204" pitchFamily="34" charset="0"/>
                  <a:cs typeface="Calibri Light" panose="020F0302020204030204" pitchFamily="34" charset="0"/>
                </a:rPr>
                <a:t>volumen</a:t>
              </a:r>
              <a:r>
                <a:rPr lang="en-US" sz="2300" kern="1200" dirty="0">
                  <a:latin typeface="Calibri Light" panose="020F0302020204030204" pitchFamily="34" charset="0"/>
                  <a:cs typeface="Calibri Light" panose="020F0302020204030204" pitchFamily="34" charset="0"/>
                </a:rPr>
                <a:t> de </a:t>
              </a:r>
              <a:r>
                <a:rPr lang="en-US" sz="2300" kern="1200" dirty="0" err="1">
                  <a:latin typeface="Calibri Light" panose="020F0302020204030204" pitchFamily="34" charset="0"/>
                  <a:cs typeface="Calibri Light" panose="020F0302020204030204" pitchFamily="34" charset="0"/>
                </a:rPr>
                <a:t>datos</a:t>
              </a:r>
              <a:endParaRPr lang="en-US" sz="2300" kern="1200" dirty="0">
                <a:latin typeface="Calibri Light" panose="020F0302020204030204" pitchFamily="34" charset="0"/>
                <a:cs typeface="Calibri Light" panose="020F0302020204030204" pitchFamily="34" charset="0"/>
              </a:endParaRPr>
            </a:p>
          </p:txBody>
        </p:sp>
      </p:grpSp>
      <p:graphicFrame>
        <p:nvGraphicFramePr>
          <p:cNvPr id="7" name="Diagram 6"/>
          <p:cNvGraphicFramePr/>
          <p:nvPr>
            <p:extLst>
              <p:ext uri="{D42A27DB-BD31-4B8C-83A1-F6EECF244321}">
                <p14:modId xmlns:p14="http://schemas.microsoft.com/office/powerpoint/2010/main" val="1946168608"/>
              </p:ext>
            </p:extLst>
          </p:nvPr>
        </p:nvGraphicFramePr>
        <p:xfrm>
          <a:off x="2142066" y="762000"/>
          <a:ext cx="7001934" cy="558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33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amond 6"/>
          <p:cNvSpPr/>
          <p:nvPr/>
        </p:nvSpPr>
        <p:spPr>
          <a:xfrm>
            <a:off x="5370754" y="2327212"/>
            <a:ext cx="3626424" cy="2834088"/>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 name="Text Placeholder 2"/>
          <p:cNvSpPr>
            <a:spLocks noGrp="1"/>
          </p:cNvSpPr>
          <p:nvPr>
            <p:ph type="body" sz="quarter" idx="10"/>
          </p:nvPr>
        </p:nvSpPr>
        <p:spPr/>
        <p:txBody>
          <a:bodyPr/>
          <a:lstStyle/>
          <a:p>
            <a:r>
              <a:rPr lang="es-CO" dirty="0" err="1"/>
              <a:t>Internal</a:t>
            </a:r>
            <a:endParaRPr lang="es-CO" dirty="0"/>
          </a:p>
        </p:txBody>
      </p:sp>
      <p:grpSp>
        <p:nvGrpSpPr>
          <p:cNvPr id="4" name="Group 3"/>
          <p:cNvGrpSpPr/>
          <p:nvPr/>
        </p:nvGrpSpPr>
        <p:grpSpPr>
          <a:xfrm>
            <a:off x="5638800" y="3178979"/>
            <a:ext cx="3090332" cy="1130554"/>
            <a:chOff x="3672924" y="2851658"/>
            <a:chExt cx="2159508" cy="2159508"/>
          </a:xfrm>
        </p:grpSpPr>
        <p:sp>
          <p:nvSpPr>
            <p:cNvPr id="5" name="Rounded Rectangle 4"/>
            <p:cNvSpPr/>
            <p:nvPr/>
          </p:nvSpPr>
          <p:spPr>
            <a:xfrm>
              <a:off x="3672924" y="2851658"/>
              <a:ext cx="2159508" cy="2159508"/>
            </a:xfrm>
            <a:prstGeom prst="roundRect">
              <a:avLst/>
            </a:prstGeom>
          </p:spPr>
          <p:style>
            <a:lnRef idx="2">
              <a:schemeClr val="lt1">
                <a:hueOff val="0"/>
                <a:satOff val="0"/>
                <a:lumOff val="0"/>
                <a:alphaOff val="0"/>
              </a:schemeClr>
            </a:lnRef>
            <a:fillRef idx="1">
              <a:schemeClr val="accent2">
                <a:hueOff val="-11425124"/>
                <a:satOff val="24069"/>
                <a:lumOff val="-3531"/>
                <a:alphaOff val="0"/>
              </a:schemeClr>
            </a:fillRef>
            <a:effectRef idx="0">
              <a:schemeClr val="accent2">
                <a:hueOff val="-11425124"/>
                <a:satOff val="24069"/>
                <a:lumOff val="-3531"/>
                <a:alphaOff val="0"/>
              </a:schemeClr>
            </a:effectRef>
            <a:fontRef idx="minor">
              <a:schemeClr val="lt1"/>
            </a:fontRef>
          </p:style>
        </p:sp>
        <p:sp>
          <p:nvSpPr>
            <p:cNvPr id="6" name="Rounded Rectangle 4"/>
            <p:cNvSpPr txBox="1"/>
            <p:nvPr/>
          </p:nvSpPr>
          <p:spPr>
            <a:xfrm>
              <a:off x="3778342" y="2957076"/>
              <a:ext cx="1948672" cy="194867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pitchFamily="34" charset="0"/>
                  <a:cs typeface="Calibri Light" panose="020F0302020204030204" pitchFamily="34" charset="0"/>
                </a:rPr>
                <a:t>Alta </a:t>
              </a:r>
              <a:r>
                <a:rPr lang="en-US" sz="2300" kern="1200" dirty="0" err="1">
                  <a:latin typeface="Calibri Light" panose="020F0302020204030204" pitchFamily="34" charset="0"/>
                  <a:cs typeface="Calibri Light" panose="020F0302020204030204" pitchFamily="34" charset="0"/>
                </a:rPr>
                <a:t>disponibilidad</a:t>
              </a:r>
              <a:endParaRPr lang="en-US" sz="2300" kern="1200" dirty="0">
                <a:latin typeface="Calibri Light" panose="020F0302020204030204" pitchFamily="34" charset="0"/>
                <a:cs typeface="Calibri Light" panose="020F0302020204030204" pitchFamily="34" charset="0"/>
              </a:endParaRPr>
            </a:p>
          </p:txBody>
        </p:sp>
      </p:grpSp>
      <p:sp>
        <p:nvSpPr>
          <p:cNvPr id="8" name="TextBox 7"/>
          <p:cNvSpPr txBox="1"/>
          <p:nvPr/>
        </p:nvSpPr>
        <p:spPr>
          <a:xfrm>
            <a:off x="475152" y="2590094"/>
            <a:ext cx="4820173" cy="2308324"/>
          </a:xfrm>
          <a:prstGeom prst="rect">
            <a:avLst/>
          </a:prstGeom>
          <a:noFill/>
        </p:spPr>
        <p:txBody>
          <a:bodyPr wrap="square" rtlCol="0">
            <a:spAutoFit/>
          </a:bodyPr>
          <a:lstStyle/>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Impactos en tiempos de ejecución de los procesos en la malla de operaciones.</a:t>
            </a:r>
          </a:p>
          <a:p>
            <a:endParaRPr lang="es-CO" sz="24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s-CO" sz="2400" dirty="0">
                <a:latin typeface="Calibri Light" panose="020F0302020204030204" pitchFamily="34" charset="0"/>
                <a:cs typeface="Calibri Light" panose="020F0302020204030204" pitchFamily="34" charset="0"/>
              </a:rPr>
              <a:t>Soluciones nuevas con disponibilidad 24/7</a:t>
            </a:r>
          </a:p>
        </p:txBody>
      </p:sp>
    </p:spTree>
    <p:extLst>
      <p:ext uri="{BB962C8B-B14F-4D97-AF65-F5344CB8AC3E}">
        <p14:creationId xmlns:p14="http://schemas.microsoft.com/office/powerpoint/2010/main" val="3251062360"/>
      </p:ext>
    </p:extLst>
  </p:cSld>
  <p:clrMapOvr>
    <a:masterClrMapping/>
  </p:clrMapOvr>
</p:sld>
</file>

<file path=ppt/theme/theme1.xml><?xml version="1.0" encoding="utf-8"?>
<a:theme xmlns:a="http://schemas.openxmlformats.org/drawingml/2006/main" name="Corp PPT Template 2019">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PPT Template 2014" id="{36F2B3D5-4D61-4259-AB92-D6D5D27EC6E5}" vid="{DC01D679-E038-4D56-83C0-1B228085716F}"/>
    </a:ext>
  </a:extLst>
</a:theme>
</file>

<file path=ppt/theme/theme2.xml><?xml version="1.0" encoding="utf-8"?>
<a:theme xmlns:a="http://schemas.openxmlformats.org/drawingml/2006/main" name="Separator Slide 1">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3.xml><?xml version="1.0" encoding="utf-8"?>
<a:theme xmlns:a="http://schemas.openxmlformats.org/drawingml/2006/main" name="Separator Slide 2">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4.xml><?xml version="1.0" encoding="utf-8"?>
<a:theme xmlns:a="http://schemas.openxmlformats.org/drawingml/2006/main" name="Separator Slide 3">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5.xml><?xml version="1.0" encoding="utf-8"?>
<a:theme xmlns:a="http://schemas.openxmlformats.org/drawingml/2006/main" name="Separator Slide 4">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6.xml><?xml version="1.0" encoding="utf-8"?>
<a:theme xmlns:a="http://schemas.openxmlformats.org/drawingml/2006/main" name="Separator Slide 5">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7.xml><?xml version="1.0" encoding="utf-8"?>
<a:theme xmlns:a="http://schemas.openxmlformats.org/drawingml/2006/main" name="Separator Slide 6">
  <a:themeElements>
    <a:clrScheme name="TCS Color">
      <a:dk1>
        <a:sysClr val="windowText" lastClr="000000"/>
      </a:dk1>
      <a:lt1>
        <a:sysClr val="window" lastClr="FFFFFF"/>
      </a:lt1>
      <a:dk2>
        <a:srgbClr val="4B84C4"/>
      </a:dk2>
      <a:lt2>
        <a:srgbClr val="EEECE1"/>
      </a:lt2>
      <a:accent1>
        <a:srgbClr val="D6492A"/>
      </a:accent1>
      <a:accent2>
        <a:srgbClr val="B9AFA4"/>
      </a:accent2>
      <a:accent3>
        <a:srgbClr val="9BBB59"/>
      </a:accent3>
      <a:accent4>
        <a:srgbClr val="CDCA2F"/>
      </a:accent4>
      <a:accent5>
        <a:srgbClr val="FFDD3E"/>
      </a:accent5>
      <a:accent6>
        <a:srgbClr val="F1A334"/>
      </a:accent6>
      <a:hlink>
        <a:srgbClr val="000000"/>
      </a:hlink>
      <a:folHlink>
        <a:srgbClr val="A5A5A5"/>
      </a:folHlink>
    </a:clrScheme>
    <a:fontScheme name="TC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8.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02301492249A4F9BEF4BE69D3D1F42" ma:contentTypeVersion="10" ma:contentTypeDescription="Create a new document." ma:contentTypeScope="" ma:versionID="770d9bc5e3e3f6ed539885c2bbe4c475">
  <xsd:schema xmlns:xsd="http://www.w3.org/2001/XMLSchema" xmlns:xs="http://www.w3.org/2001/XMLSchema" xmlns:p="http://schemas.microsoft.com/office/2006/metadata/properties" xmlns:ns2="310db62d-5311-47c0-8e68-0cf86779923f" targetNamespace="http://schemas.microsoft.com/office/2006/metadata/properties" ma:root="true" ma:fieldsID="5a66ee0c2a8f0b83c392467b3bebfd95" ns2:_="">
    <xsd:import namespace="310db62d-5311-47c0-8e68-0cf86779923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0db62d-5311-47c0-8e68-0cf8677992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49A5E8-BB39-40B3-A93B-D7F1BCC8A824}">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9DC9CA02-5F59-4FF3-9BB3-601DFE43B348}">
  <ds:schemaRefs>
    <ds:schemaRef ds:uri="http://schemas.microsoft.com/sharepoint/v3/contenttype/forms"/>
  </ds:schemaRefs>
</ds:datastoreItem>
</file>

<file path=customXml/itemProps3.xml><?xml version="1.0" encoding="utf-8"?>
<ds:datastoreItem xmlns:ds="http://schemas.openxmlformats.org/officeDocument/2006/customXml" ds:itemID="{EC9D6FD1-035F-4C4A-A6BF-2621377AB453}"/>
</file>

<file path=docProps/app.xml><?xml version="1.0" encoding="utf-8"?>
<Properties xmlns="http://schemas.openxmlformats.org/officeDocument/2006/extended-properties" xmlns:vt="http://schemas.openxmlformats.org/officeDocument/2006/docPropsVTypes">
  <Template>Corp PPT Template 2014</Template>
  <TotalTime>23807</TotalTime>
  <Words>2553</Words>
  <Application>Microsoft Office PowerPoint</Application>
  <PresentationFormat>On-screen Show (4:3)</PresentationFormat>
  <Paragraphs>358</Paragraphs>
  <Slides>51</Slides>
  <Notes>9</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51</vt:i4>
      </vt:variant>
    </vt:vector>
  </HeadingPairs>
  <TitlesOfParts>
    <vt:vector size="65" baseType="lpstr">
      <vt:lpstr>Arial</vt:lpstr>
      <vt:lpstr>Calibri</vt:lpstr>
      <vt:lpstr>Calibri Light</vt:lpstr>
      <vt:lpstr>Courier New</vt:lpstr>
      <vt:lpstr>Myriad Pro</vt:lpstr>
      <vt:lpstr>Wingdings</vt:lpstr>
      <vt:lpstr>Corp PPT Template 2019</vt:lpstr>
      <vt:lpstr>Separator Slide 1</vt:lpstr>
      <vt:lpstr>Separator Slide 2</vt:lpstr>
      <vt:lpstr>Separator Slide 3</vt:lpstr>
      <vt:lpstr>Separator Slide 4</vt:lpstr>
      <vt:lpstr>Separator Slide 5</vt:lpstr>
      <vt:lpstr>Separator Slide 6</vt:lpstr>
      <vt:lpstr>Thank You</vt:lpstr>
      <vt:lpstr>PRUEBAS DE PERFORMANCE</vt:lpstr>
      <vt:lpstr>Temas</vt:lpstr>
      <vt:lpstr>¿Qué son las pruebas de performance?</vt:lpstr>
      <vt:lpstr>¿Para qué y por qué se hacen?</vt:lpstr>
      <vt:lpstr>¿Cuándo se realizan?</vt:lpstr>
      <vt:lpstr>PowerPoint Presentation</vt:lpstr>
      <vt:lpstr>PowerPoint Presentation</vt:lpstr>
      <vt:lpstr>PowerPoint Presentation</vt:lpstr>
      <vt:lpstr>PowerPoint Presentation</vt:lpstr>
      <vt:lpstr>Actividades del proceso</vt:lpstr>
      <vt:lpstr>1. Identificar el ambiente de pruebas</vt:lpstr>
      <vt:lpstr>2. Establecer criterios de aceptación</vt:lpstr>
      <vt:lpstr>PowerPoint Presentation</vt:lpstr>
      <vt:lpstr>3. Planeación</vt:lpstr>
      <vt:lpstr>4. Diseño de pruebas </vt:lpstr>
      <vt:lpstr>5. Implementación del ambiente de pruebas</vt:lpstr>
      <vt:lpstr>6. Ejecución </vt:lpstr>
      <vt:lpstr>7. Análisis</vt:lpstr>
      <vt:lpstr>Concurrencia y simultaneidad</vt:lpstr>
      <vt:lpstr>Tipos de pruebas</vt:lpstr>
      <vt:lpstr>1. Línea base</vt:lpstr>
      <vt:lpstr>2. Carga</vt:lpstr>
      <vt:lpstr>3. Estrés</vt:lpstr>
      <vt:lpstr>4. Disponibilidad o Larga Duración</vt:lpstr>
      <vt:lpstr>5. Profiling</vt:lpstr>
      <vt:lpstr>6. Escalabilidad</vt:lpstr>
      <vt:lpstr>Formas de inyección de usuarios</vt:lpstr>
      <vt:lpstr>Cálculo de concurrencia</vt:lpstr>
      <vt:lpstr>Introducción a HTML</vt:lpstr>
      <vt:lpstr>HTTP</vt:lpstr>
      <vt:lpstr>HTTP-Head</vt:lpstr>
      <vt:lpstr>HTTP – Requests / Responses</vt:lpstr>
      <vt:lpstr>HTTP - Methods</vt:lpstr>
      <vt:lpstr>HTTP – Status Code</vt:lpstr>
      <vt:lpstr>XML</vt:lpstr>
      <vt:lpstr>JSON</vt:lpstr>
      <vt:lpstr>Ejercicio</vt:lpstr>
      <vt:lpstr>PowerPoint Presentation</vt:lpstr>
      <vt:lpstr>REST</vt:lpstr>
      <vt:lpstr>SOAP</vt:lpstr>
      <vt:lpstr>PowerPoint Presentation</vt:lpstr>
      <vt:lpstr>PowerPoint Presentation</vt:lpstr>
      <vt:lpstr>¿Para qué sirve?</vt:lpstr>
      <vt:lpstr>Simple</vt:lpstr>
      <vt:lpstr>Burst</vt:lpstr>
      <vt:lpstr>Variance</vt:lpstr>
      <vt:lpstr>Thread</vt:lpstr>
      <vt:lpstr>PowerPoint Presentation</vt:lpstr>
      <vt:lpstr>Introducción a Jmeter</vt:lpstr>
      <vt:lpstr>Thread Group - Action</vt:lpstr>
      <vt:lpstr>Thread Group - Properties</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Madhura  Mankar</dc:creator>
  <cp:lastModifiedBy>Maria Ramirez Vanegas</cp:lastModifiedBy>
  <cp:revision>311</cp:revision>
  <dcterms:created xsi:type="dcterms:W3CDTF">2015-01-05T06:32:11Z</dcterms:created>
  <dcterms:modified xsi:type="dcterms:W3CDTF">2021-07-06T19:44:02Z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0x0101000702301492249A4F9BEF4BE69D3D1F42</vt:lpwstr>
  </property>
</Properties>
</file>